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7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9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5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3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4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9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6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AA5A-4510-4036-8B8A-65B0E60521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5795C-830F-4A28-8799-3297C0012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5943" y="156754"/>
            <a:ext cx="11808823" cy="647917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6368" y="530219"/>
            <a:ext cx="818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My awe moment (week 38B 6</a:t>
            </a:r>
            <a:r>
              <a:rPr lang="en-GB" sz="2400" b="1" u="sng" baseline="30000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TH</a:t>
            </a:r>
            <a:r>
              <a:rPr lang="en-GB" sz="2400" b="1" u="sng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 July)</a:t>
            </a:r>
            <a:endParaRPr lang="en-GB" sz="2400" b="1" u="sng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368" y="1045466"/>
            <a:ext cx="720960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Kristen ITC" panose="03050502040202030202" pitchFamily="66" charset="0"/>
              </a:rPr>
              <a:t>Awe moments are special moments throughout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 the day when you see or hear something beautiful 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or amazing. In </a:t>
            </a:r>
            <a:r>
              <a:rPr lang="en-GB" sz="1600" dirty="0" smtClean="0">
                <a:latin typeface="Kristen ITC" panose="03050502040202030202" pitchFamily="66" charset="0"/>
              </a:rPr>
              <a:t>awe moments, you have an overwhelming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 feeling of wonder or admiration. For example, 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you can experience an awe moment when you see 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a beautiful flower or hear a bird singing.</a:t>
            </a:r>
            <a:r>
              <a:rPr lang="en-GB" sz="1600" dirty="0" smtClean="0">
                <a:latin typeface="Kristen ITC" panose="03050502040202030202" pitchFamily="66" charset="0"/>
              </a:rPr>
              <a:t> </a:t>
            </a:r>
          </a:p>
          <a:p>
            <a:endParaRPr lang="en-GB" sz="1600" dirty="0">
              <a:latin typeface="Kristen ITC" panose="03050502040202030202" pitchFamily="66" charset="0"/>
            </a:endParaRPr>
          </a:p>
          <a:p>
            <a:r>
              <a:rPr lang="en-GB" sz="1600" dirty="0" smtClean="0">
                <a:latin typeface="Kristen ITC" panose="03050502040202030202" pitchFamily="66" charset="0"/>
              </a:rPr>
              <a:t>In the box opposite think of an awe moment you had </a:t>
            </a:r>
          </a:p>
          <a:p>
            <a:r>
              <a:rPr lang="en-GB" sz="1600" dirty="0" smtClean="0">
                <a:latin typeface="Kristen ITC" panose="03050502040202030202" pitchFamily="66" charset="0"/>
              </a:rPr>
              <a:t>Today and draw it.</a:t>
            </a:r>
          </a:p>
          <a:p>
            <a:endParaRPr lang="en-GB" sz="1600" dirty="0">
              <a:latin typeface="Kristen ITC" panose="03050502040202030202" pitchFamily="66" charset="0"/>
            </a:endParaRPr>
          </a:p>
          <a:p>
            <a:endParaRPr lang="en-GB" sz="1600" dirty="0" smtClean="0">
              <a:latin typeface="Kristen ITC" panose="03050502040202030202" pitchFamily="66" charset="0"/>
            </a:endParaRPr>
          </a:p>
          <a:p>
            <a:r>
              <a:rPr lang="en-GB" sz="1600" dirty="0" smtClean="0">
                <a:latin typeface="Kristen ITC" panose="03050502040202030202" pitchFamily="66" charset="0"/>
              </a:rPr>
              <a:t>Describe your awe moment here.</a:t>
            </a:r>
          </a:p>
          <a:p>
            <a:endParaRPr lang="en-GB" sz="1600" dirty="0">
              <a:latin typeface="Kristen ITC" panose="03050502040202030202" pitchFamily="66" charset="0"/>
            </a:endParaRPr>
          </a:p>
          <a:p>
            <a:endParaRPr lang="en-GB" sz="4000" dirty="0" smtClean="0">
              <a:latin typeface="Kristen ITC" panose="03050502040202030202" pitchFamily="66" charset="0"/>
            </a:endParaRPr>
          </a:p>
          <a:p>
            <a:endParaRPr lang="en-GB" sz="4000" dirty="0">
              <a:latin typeface="Kristen ITC" panose="03050502040202030202" pitchFamily="66" charset="0"/>
            </a:endParaRPr>
          </a:p>
          <a:p>
            <a:endParaRPr lang="en-GB" sz="4000" dirty="0">
              <a:latin typeface="Kristen ITC" panose="03050502040202030202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878" y="110182"/>
            <a:ext cx="5814061" cy="6339603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535386" y="2389414"/>
            <a:ext cx="772885" cy="3102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169229" y="3793671"/>
            <a:ext cx="1981200" cy="397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1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86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Kristen ITC</vt:lpstr>
      <vt:lpstr>Office Theme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Tracey Houghton</cp:lastModifiedBy>
  <cp:revision>3</cp:revision>
  <dcterms:created xsi:type="dcterms:W3CDTF">2019-09-07T13:16:26Z</dcterms:created>
  <dcterms:modified xsi:type="dcterms:W3CDTF">2020-04-03T12:43:25Z</dcterms:modified>
</cp:coreProperties>
</file>