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FFFF"/>
    <a:srgbClr val="00FF00"/>
    <a:srgbClr val="FF3300"/>
    <a:srgbClr val="FF6600"/>
    <a:srgbClr val="660066"/>
    <a:srgbClr val="33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6FD7-5C4A-435F-B581-8A4E1A684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CB7C4-7F5A-4719-9DD1-189F10845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5FC68-8D36-4418-8315-A08A7C14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24/03/2020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AC038-7D6A-4525-8627-6DD0051D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A359D-8DE2-47B1-9212-106E2B11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33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F9C5-3AE9-448E-AB92-66AF3ED2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786F7-C3FA-4B6E-854D-578EDF3C2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0EA7A-3EEA-46A7-9D96-A2542EA7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24/03/2020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627BE-30AC-42EF-BDDB-B5775F4A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B77-4E0D-4C68-BCD6-CCBA19A8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59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894994-970A-4779-9D12-6608ED350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7C6B6-F48E-47BE-817F-B5C4F7B0B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6F42F-C2A5-49F7-B4AE-4CD4D2A0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24/03/2020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D47D3-845C-4375-884E-1F753210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647AA-A3B4-4C9B-BA39-7BBBAB23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84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A1C47-6642-4CF5-9A2D-7E3837D1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360AA-D247-45D2-9B55-282CB56D9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9AF04-8C68-4C43-B542-E09160D8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24/03/2020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6C40A-D4CF-4931-9CA8-C0D3032D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07D70-CAE1-4EE5-9501-F3E76A39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99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CBC2A-50BA-419F-BD71-C1AD237C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E3325-6CB0-4A52-B010-5ECC7133D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0C3A0-819B-4852-B45C-133432E7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24/03/2020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33CD3-CD15-4F80-AED9-77664640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73157-CD81-48CF-8C63-E836ACD5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67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1910-2F1D-49A0-8BC7-9574BFA33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C6CB8-F585-4DAB-A94B-F61FA2EA2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2A6E2-47CD-40B6-BFF6-1D43CA7CE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76B67-21EB-49FA-BB9E-4D0C66BD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24/03/2020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B3267-E632-42AD-9E2E-9EAACD8D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EB6DB-F747-4CAB-A378-B91657CF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23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20BE-EEB9-4126-B9D6-69EA323A6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BABC8-9496-44EA-9597-124DED178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7DD16-181D-49F1-8B29-7D8290601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E3C54-A3DD-4076-B929-993E56FEB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090896-DEBB-4134-A42A-7D63A1352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C4731-B4C9-42E1-9C7F-235DF611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24/03/2020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31FF5B-7F72-40CE-8520-35BB2A49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DDD325-BDCC-4EC5-9B62-3079E63A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79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0C85F-07D9-4370-9085-E005819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BB2BB-0A78-4B43-838E-31AB012F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24/03/2020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64A37-33AD-4357-87AA-A93EC843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DA457-5C7C-483D-B898-09ACAF07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13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1815A8-DDF6-4179-8828-F4024018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24/03/2020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F18B4-D9E2-47DD-9D20-3C683805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BAC52-8335-41B0-B638-CBB6AF18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32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4EA27-3BF7-45FE-8430-3016DCC1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DE0ED-6C5C-4649-AFFE-B8FA3297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6DDCD-3BC5-4E63-ABC4-7CF41B5E2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212FB-E241-4246-8836-8405E963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24/03/2020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68F9D-A53C-47C8-8E56-5C40D851C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DDC13-CC4E-49C1-AC98-DB088FCA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58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7463-5582-4A7B-BB92-4FD192430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AAC228-DD4B-496F-A687-FC814B731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C8EF6-5BE3-4998-80AC-6BE3EE414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FB484-71B6-4909-86B9-C084F2FEF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4D39-6234-409F-9493-B3056F19DF4D}" type="datetimeFigureOut">
              <a:rPr lang="en-GB" smtClean="0"/>
              <a:t>24/03/2020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98B1B-8E52-46FE-A37D-B9373644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C978C-9A93-4879-ACC0-A0552EE5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86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CDA40-4C26-434F-AC92-1B673398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E9847-84EE-477D-97D0-35B88634A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E54D2-DBFF-48E5-B494-8EEE11CBE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94D39-6234-409F-9493-B3056F19DF4D}" type="datetimeFigureOut">
              <a:rPr lang="en-GB" smtClean="0"/>
              <a:t>24/03/2020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762C6-1C56-4767-8086-DF1CB0B37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A0A04-230D-474F-AC62-7840A9897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1FBF8-BD0C-40AF-8C19-8C078C9EAC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93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youngminds.org.uk/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ditchthelabel.org/choose-kindness-competition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tsandculture.withgoogle.com/en-us/national-parks-service/welcome?fbclid=IwAR1327B5YShvzfxZolMnnaaJaVfBiKS3C0DRitZgnCNIoxUSelbKO9pXcI4" TargetMode="External"/><Relationship Id="rId5" Type="http://schemas.openxmlformats.org/officeDocument/2006/relationships/hyperlink" Target="http://titanicvr.io/" TargetMode="External"/><Relationship Id="rId4" Type="http://schemas.openxmlformats.org/officeDocument/2006/relationships/hyperlink" Target="http://www.virtualfreesites.com/museums.museum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label.typeform.com/to/xnbN8R" TargetMode="External"/><Relationship Id="rId2" Type="http://schemas.openxmlformats.org/officeDocument/2006/relationships/hyperlink" Target="https://www.ditchthelabel.org/choose-kindness-competition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education@ditchthelabel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origami-resource-center.com/origami-basics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285C8D5-4E62-4EC7-91CC-6F4389104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965367"/>
              </p:ext>
            </p:extLst>
          </p:nvPr>
        </p:nvGraphicFramePr>
        <p:xfrm>
          <a:off x="253806" y="930680"/>
          <a:ext cx="11684388" cy="5797543"/>
        </p:xfrm>
        <a:graphic>
          <a:graphicData uri="http://schemas.openxmlformats.org/drawingml/2006/table">
            <a:tbl>
              <a:tblPr firstRow="1" bandRow="1"/>
              <a:tblGrid>
                <a:gridCol w="1947398">
                  <a:extLst>
                    <a:ext uri="{9D8B030D-6E8A-4147-A177-3AD203B41FA5}">
                      <a16:colId xmlns:a16="http://schemas.microsoft.com/office/drawing/2014/main" val="1168349956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917710963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2336354451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3177509263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4081206239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1544223529"/>
                    </a:ext>
                  </a:extLst>
                </a:gridCol>
              </a:tblGrid>
              <a:tr h="1326387"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Start a diary for this monumental time – you could become a historian or author in the future! Use this time to document this period of history.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Enter the Kindness Competition &amp; submit by 13</a:t>
                      </a:r>
                      <a:r>
                        <a:rPr lang="en-GB" sz="1200" b="0" u="none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 April – </a:t>
                      </a:r>
                      <a:r>
                        <a:rPr lang="en-GB" sz="1200" b="1" i="1" u="none" dirty="0">
                          <a:solidFill>
                            <a:schemeClr val="tx1"/>
                          </a:solidFill>
                        </a:rPr>
                        <a:t>see slide 2 </a:t>
                      </a:r>
                      <a:r>
                        <a:rPr lang="en-GB" sz="1200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https://www.ditchthelabel.org/choose-kindness-competition/</a:t>
                      </a:r>
                      <a:r>
                        <a:rPr lang="en-GB" sz="12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0" u="none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3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Call a relative or friend who is far away and have a chat with them.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 a message of kindness and support to our NHS workers and post it on social media or send it to a local radio station.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5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Make a drink for someone and sit for 10 minutes and have a chat. Find out 5 things about their life that you didn’t already know.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6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Look at the resources and information available on the Young Minds website </a:t>
                      </a:r>
                      <a:r>
                        <a:rPr lang="en-GB" sz="1200" b="1" u="none" dirty="0">
                          <a:solidFill>
                            <a:srgbClr val="0070C0"/>
                          </a:solidFill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https://youngminds.org.uk/</a:t>
                      </a:r>
                      <a:endParaRPr lang="en-GB" sz="1200" b="1" u="none" dirty="0">
                        <a:solidFill>
                          <a:srgbClr val="0070C0"/>
                        </a:solidFill>
                      </a:endParaRPr>
                    </a:p>
                    <a:p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44116"/>
                  </a:ext>
                </a:extLst>
              </a:tr>
              <a:tr h="1149535"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7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Visit a virtual museum! Go online and explore the collections.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u="none" dirty="0">
                          <a:solidFill>
                            <a:srgbClr val="0070C0"/>
                          </a:solidFill>
                          <a:hlinkClick r:id="rId4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http://www.virtualfreesites.com/museums.museums.html</a:t>
                      </a:r>
                      <a:endParaRPr lang="en-GB" sz="1100" b="0" u="none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a card to send to the elderly and vulnerable members of your community to show support and combat loneliness. </a:t>
                      </a:r>
                      <a:endParaRPr lang="en-GB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9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Turn your devices off and enjoy spending some time with a sibling or parent/carer.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10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Create an information booklet about the importance of hand washing and hygiene.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11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Make your own riddle and see if anyone can guess what it is.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12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Do something helpful for a friend or family member today.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944433"/>
                  </a:ext>
                </a:extLst>
              </a:tr>
              <a:tr h="1004573"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13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Find out all of the Fundamental British Values and create an informative poster on one of them. </a:t>
                      </a:r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14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Send a positive message to all of your friends.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15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Listen to your favourite song and make up a dance routine or a backing track.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16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Explore the Titanic as an online tour.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hlinkClick r:id="rId5"/>
                        </a:rPr>
                        <a:t>http://titanicvr.io/</a:t>
                      </a:r>
                      <a:endParaRPr lang="en-GB" sz="1200" b="0" u="none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Make a card for someone’s birthday/celebration coming up.</a:t>
                      </a:r>
                    </a:p>
                    <a:p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18</a:t>
                      </a:r>
                    </a:p>
                    <a:p>
                      <a:r>
                        <a:rPr lang="en-GB" sz="1200" b="0" i="0" u="none" dirty="0">
                          <a:solidFill>
                            <a:schemeClr val="tx1"/>
                          </a:solidFill>
                        </a:rPr>
                        <a:t>Play a game that you haven’t played in a while with someone else in your house.</a:t>
                      </a: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95386"/>
                  </a:ext>
                </a:extLst>
              </a:tr>
              <a:tr h="1149535"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19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Hoover the stairs or a room in your house.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20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Learn how to cook a meal and eat together.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Leave a thank you note for someone else to find in your house.</a:t>
                      </a: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22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Research and produce a mind map and fact file about all the places in the world you would like to go.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23</a:t>
                      </a:r>
                      <a:endParaRPr lang="en-GB" sz="1200" b="0" u="none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Write and illustrate a comic book or story to uplift people’s spirits.</a:t>
                      </a:r>
                      <a:endParaRPr lang="en-GB" sz="1200" b="1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24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Go on an online tour -parks </a:t>
                      </a:r>
                      <a:r>
                        <a:rPr lang="en-GB" sz="800" b="0" u="none" dirty="0">
                          <a:solidFill>
                            <a:srgbClr val="0070C0"/>
                          </a:solidFill>
                          <a:hlinkClick r:id="rId6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https://artsandculture.withgoogle.com/en-us/national-parks-service/welcome?fbclid=IwAR1327B5YShvzfxZolMnnaaJaVfBiKS3C0DRitZgnCNIoxUSelbKO9pXcI4</a:t>
                      </a:r>
                      <a:endParaRPr lang="en-GB" sz="800" b="0" u="none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59345"/>
                  </a:ext>
                </a:extLst>
              </a:tr>
              <a:tr h="1081848"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25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Read a book and plan a theme park around the main places, themes and characters.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26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Find out which animals are soon to be extinct and create an advert to save one.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27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Watch a film with someone at home and make sure you turn your phone off.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28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Make sure you get 8 hours sleep tonight. Note how you feel the next day.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29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Draw a picture of what you see in your garden or out of your window.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Write down 5 things you are thankful for in your life.</a:t>
                      </a:r>
                    </a:p>
                    <a:p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8053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75877B4-A53C-4F04-9CFE-1100A512D9C1}"/>
              </a:ext>
            </a:extLst>
          </p:cNvPr>
          <p:cNvSpPr txBox="1"/>
          <p:nvPr/>
        </p:nvSpPr>
        <p:spPr>
          <a:xfrm>
            <a:off x="5190978" y="215443"/>
            <a:ext cx="700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30</a:t>
            </a:r>
            <a:r>
              <a:rPr lang="en-GB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GB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challenges to keep yourself occupied!</a:t>
            </a:r>
            <a:endParaRPr lang="en-GB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83E73388-9FA3-412F-BEE9-4375A886FA4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68" y="24461"/>
            <a:ext cx="835142" cy="8351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78B4BD-6F65-4649-A482-156DB2026A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06" y="0"/>
            <a:ext cx="4389121" cy="8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7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2D66-38D7-4D39-92A5-13B2FB44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198" y="318770"/>
            <a:ext cx="7433603" cy="90096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b="1" dirty="0">
                <a:effectLst>
                  <a:glow rad="228600">
                    <a:srgbClr val="FF33CC">
                      <a:alpha val="40000"/>
                    </a:srgbClr>
                  </a:glow>
                </a:effectLst>
              </a:rPr>
              <a:t>The Kindness Competition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725574-4F3F-4265-B737-87196BC8D4CF}"/>
              </a:ext>
            </a:extLst>
          </p:cNvPr>
          <p:cNvSpPr/>
          <p:nvPr/>
        </p:nvSpPr>
        <p:spPr>
          <a:xfrm>
            <a:off x="342314" y="1575264"/>
            <a:ext cx="11507372" cy="900967"/>
          </a:xfrm>
          <a:prstGeom prst="roundRect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u="sng" dirty="0">
              <a:hlinkClick r:id="rId2"/>
            </a:endParaRPr>
          </a:p>
          <a:p>
            <a:pPr algn="ctr"/>
            <a:r>
              <a:rPr lang="en-GB" sz="3200" u="sng" dirty="0">
                <a:hlinkClick r:id="rId2"/>
              </a:rPr>
              <a:t>https://www.ditchthelabel.org/choose-kindness-competition/</a:t>
            </a:r>
            <a:endParaRPr lang="en-GB" sz="3200" u="sng" dirty="0"/>
          </a:p>
          <a:p>
            <a:pPr algn="ctr"/>
            <a:endParaRPr lang="en-GB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20F107-2D9F-49BA-B8E0-079D3B4D9485}"/>
              </a:ext>
            </a:extLst>
          </p:cNvPr>
          <p:cNvSpPr/>
          <p:nvPr/>
        </p:nvSpPr>
        <p:spPr>
          <a:xfrm>
            <a:off x="186396" y="3221185"/>
            <a:ext cx="3607191" cy="2321169"/>
          </a:xfrm>
          <a:prstGeom prst="wedgeRoundRectCallout">
            <a:avLst>
              <a:gd name="adj1" fmla="val 52875"/>
              <a:gd name="adj2" fmla="val 81288"/>
              <a:gd name="adj3" fmla="val 16667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What does ‘choosing kindness’ look like?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DC19DA-F0AE-4513-94AE-F884FA86EAA2}"/>
              </a:ext>
            </a:extLst>
          </p:cNvPr>
          <p:cNvSpPr/>
          <p:nvPr/>
        </p:nvSpPr>
        <p:spPr>
          <a:xfrm>
            <a:off x="4358640" y="2831758"/>
            <a:ext cx="3474720" cy="3840480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tx1"/>
                </a:solidFill>
              </a:rPr>
              <a:t>What does choosing kindness looks like? Send your creative interpretation.</a:t>
            </a:r>
          </a:p>
          <a:p>
            <a:endParaRPr lang="en-GB" sz="2200" dirty="0">
              <a:solidFill>
                <a:schemeClr val="tx1"/>
              </a:solidFill>
            </a:endParaRPr>
          </a:p>
          <a:p>
            <a:r>
              <a:rPr lang="en-GB" sz="2200" dirty="0">
                <a:solidFill>
                  <a:schemeClr val="tx1"/>
                </a:solidFill>
              </a:rPr>
              <a:t>Your creative piece of work could be anything from videos, photographs, posters, stories, sculptures or essays.</a:t>
            </a:r>
          </a:p>
          <a:p>
            <a:pPr algn="ctr"/>
            <a:r>
              <a:rPr lang="en-GB" sz="2200" dirty="0">
                <a:solidFill>
                  <a:schemeClr val="tx1"/>
                </a:solidFill>
              </a:rPr>
              <a:t>Be creative!</a:t>
            </a:r>
          </a:p>
          <a:p>
            <a:pPr algn="ctr"/>
            <a:r>
              <a:rPr lang="en-GB" sz="2200" b="1" dirty="0">
                <a:solidFill>
                  <a:schemeClr val="tx1"/>
                </a:solidFill>
              </a:rPr>
              <a:t>Look at the website!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E7A7A90-44E2-4205-B72F-83C6CD28ADD2}"/>
              </a:ext>
            </a:extLst>
          </p:cNvPr>
          <p:cNvSpPr/>
          <p:nvPr/>
        </p:nvSpPr>
        <p:spPr>
          <a:xfrm>
            <a:off x="8398413" y="3108326"/>
            <a:ext cx="3607191" cy="2321169"/>
          </a:xfrm>
          <a:prstGeom prst="wedgeRoundRectCallout">
            <a:avLst>
              <a:gd name="adj1" fmla="val -54373"/>
              <a:gd name="adj2" fmla="val 87348"/>
              <a:gd name="adj3" fmla="val 16667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Entries must be submitted in a digital format via the c</a:t>
            </a:r>
            <a: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ompetition Entry Form</a:t>
            </a:r>
            <a:r>
              <a:rPr lang="en-GB" dirty="0">
                <a:solidFill>
                  <a:schemeClr val="tx1"/>
                </a:solidFill>
              </a:rPr>
              <a:t> or by emailing </a:t>
            </a:r>
            <a: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education@ditchthelabel.org</a:t>
            </a:r>
            <a:r>
              <a:rPr lang="en-GB" dirty="0">
                <a:solidFill>
                  <a:schemeClr val="tx1"/>
                </a:solidFill>
              </a:rPr>
              <a:t>, with the subject link </a:t>
            </a:r>
            <a:r>
              <a:rPr lang="en-GB" sz="1600" dirty="0">
                <a:solidFill>
                  <a:schemeClr val="tx1"/>
                </a:solidFill>
              </a:rPr>
              <a:t>“Choose Kindness Competition”.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E1483-0C7C-401A-A87E-2B829B2A88EF}"/>
              </a:ext>
            </a:extLst>
          </p:cNvPr>
          <p:cNvSpPr/>
          <p:nvPr/>
        </p:nvSpPr>
        <p:spPr>
          <a:xfrm>
            <a:off x="8857957" y="6140548"/>
            <a:ext cx="3334043" cy="633046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By Monday 13</a:t>
            </a:r>
            <a:r>
              <a:rPr lang="en-GB" sz="2800" baseline="30000" dirty="0">
                <a:solidFill>
                  <a:schemeClr val="tx1"/>
                </a:solidFill>
              </a:rPr>
              <a:t>th</a:t>
            </a:r>
            <a:r>
              <a:rPr lang="en-GB" sz="2800" dirty="0">
                <a:solidFill>
                  <a:schemeClr val="tx1"/>
                </a:solidFill>
              </a:rPr>
              <a:t> April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762CBA-B1C2-4210-A80A-A59B68CA4AE6}"/>
              </a:ext>
            </a:extLst>
          </p:cNvPr>
          <p:cNvSpPr/>
          <p:nvPr/>
        </p:nvSpPr>
        <p:spPr>
          <a:xfrm>
            <a:off x="1" y="6176352"/>
            <a:ext cx="3334043" cy="633046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Prizes to be won!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97CAF-83D0-4234-BEB1-4A47EDCD0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8657" y="230210"/>
            <a:ext cx="2056947" cy="11583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B7EE53-B551-4FE6-A48F-9CC6C539E3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9" y="123817"/>
            <a:ext cx="1371124" cy="13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2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285C8D5-4E62-4EC7-91CC-6F4389104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910085"/>
              </p:ext>
            </p:extLst>
          </p:nvPr>
        </p:nvGraphicFramePr>
        <p:xfrm>
          <a:off x="253806" y="930680"/>
          <a:ext cx="11684388" cy="5752330"/>
        </p:xfrm>
        <a:graphic>
          <a:graphicData uri="http://schemas.openxmlformats.org/drawingml/2006/table">
            <a:tbl>
              <a:tblPr firstRow="1" bandRow="1"/>
              <a:tblGrid>
                <a:gridCol w="1947398">
                  <a:extLst>
                    <a:ext uri="{9D8B030D-6E8A-4147-A177-3AD203B41FA5}">
                      <a16:colId xmlns:a16="http://schemas.microsoft.com/office/drawing/2014/main" val="1168349956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917710963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2336354451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3177509263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4081206239"/>
                    </a:ext>
                  </a:extLst>
                </a:gridCol>
                <a:gridCol w="1947398">
                  <a:extLst>
                    <a:ext uri="{9D8B030D-6E8A-4147-A177-3AD203B41FA5}">
                      <a16:colId xmlns:a16="http://schemas.microsoft.com/office/drawing/2014/main" val="1544223529"/>
                    </a:ext>
                  </a:extLst>
                </a:gridCol>
              </a:tblGrid>
              <a:tr h="1326387"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Design an exercise routine and get someone at home to do it.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Design a poster to put in your front window to make people smile when they are going for a walk.</a:t>
                      </a:r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3</a:t>
                      </a:r>
                      <a:endParaRPr lang="en-GB" sz="1200" b="0" u="none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Play the ‘Yes/No’ game with someone in your house.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 4</a:t>
                      </a:r>
                    </a:p>
                    <a:p>
                      <a:r>
                        <a:rPr lang="en-GB" sz="1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timeline showing the main events in your life.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5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Design a new football kit for your favourite team or for Euro 2021.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6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Think about your favourite book and design a front cover for it.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744116"/>
                  </a:ext>
                </a:extLst>
              </a:tr>
              <a:tr h="1149535"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7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Try and think of 50 ways to use a tennis ball.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8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Teach someone in your house a new skill.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9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Design a flip book with paper which has a moral message.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10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Research what skills and work experience you will need to have to apply for your dream job.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11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Choose a famous person and write a diary from their point of view from an important event in their life.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12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Learn some origami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hlinkClick r:id="rId2"/>
                        </a:rPr>
                        <a:t>https://www.origami-resource-center.com/origami-basics.html</a:t>
                      </a:r>
                      <a:endParaRPr lang="en-GB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944433"/>
                  </a:ext>
                </a:extLst>
              </a:tr>
              <a:tr h="1004573"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13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Choose 5 countries you know nothing about and learn 2 key facts about each.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14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Interview a person in your house about their life.</a:t>
                      </a: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15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Design a cover or box for your favourite game.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Play 20 questions with a friend over the phone.</a:t>
                      </a:r>
                    </a:p>
                    <a:p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17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Design a healthy menu for a café and design a marketing strategy or advert to promote it.</a:t>
                      </a:r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u="sng" dirty="0">
                          <a:solidFill>
                            <a:schemeClr val="tx1"/>
                          </a:solidFill>
                        </a:rPr>
                        <a:t>Day 18</a:t>
                      </a:r>
                    </a:p>
                    <a:p>
                      <a:r>
                        <a:rPr lang="en-GB" sz="1200" b="0" i="0" u="none" dirty="0">
                          <a:solidFill>
                            <a:schemeClr val="tx1"/>
                          </a:solidFill>
                        </a:rPr>
                        <a:t>Create 10 rules that people should follow to use social media safely.</a:t>
                      </a:r>
                    </a:p>
                  </a:txBody>
                  <a:tcP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95386"/>
                  </a:ext>
                </a:extLst>
              </a:tr>
              <a:tr h="1149535"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19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Design a new chocolate bar and write a letter to Cadbury introducing your product.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20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Create a poster to encourage people to help protect the environment.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21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If you could choose 4 people to have dinner with, who would it be and why?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22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Watch an old film and think about the differences in peoples’ lives in the past.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23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  <a:effectLst/>
                        </a:rPr>
                        <a:t>Make a time capsule for 2020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u="sng" dirty="0">
                          <a:solidFill>
                            <a:schemeClr val="tx1"/>
                          </a:solidFill>
                        </a:rPr>
                        <a:t>Day 24</a:t>
                      </a:r>
                    </a:p>
                    <a:p>
                      <a:r>
                        <a:rPr lang="en-GB" sz="1100" b="0" u="none" dirty="0">
                          <a:solidFill>
                            <a:schemeClr val="tx1"/>
                          </a:solidFill>
                        </a:rPr>
                        <a:t>Write 3 acrostic poems using the words, ‘Generosity’, ‘Kindness’ and ‘Compassion’.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59345"/>
                  </a:ext>
                </a:extLst>
              </a:tr>
              <a:tr h="1081848">
                <a:tc>
                  <a:txBody>
                    <a:bodyPr/>
                    <a:lstStyle/>
                    <a:p>
                      <a:r>
                        <a:rPr lang="en-GB" sz="1200" b="1" i="0" u="sng" dirty="0">
                          <a:solidFill>
                            <a:schemeClr val="tx1"/>
                          </a:solidFill>
                        </a:rPr>
                        <a:t>Day 25</a:t>
                      </a:r>
                    </a:p>
                    <a:p>
                      <a:r>
                        <a:rPr lang="en-GB" sz="1200" b="0" i="0" u="none" dirty="0">
                          <a:solidFill>
                            <a:schemeClr val="tx1"/>
                          </a:solidFill>
                        </a:rPr>
                        <a:t>Research Mehndi patterns and make one of your own on paper.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26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Make a collage about an important world issue, e.g. poverty, homelessness, addiction etc.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27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Learn how to sew a button on an item of clothing.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28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Make a timetable of what you are going to do tomorrow.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tx1"/>
                          </a:solidFill>
                        </a:rPr>
                        <a:t>Day 29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</a:rPr>
                        <a:t>Design a superhero character and label it with its special features.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u="sng" dirty="0">
                          <a:solidFill>
                            <a:schemeClr val="bg1"/>
                          </a:solidFill>
                        </a:rPr>
                        <a:t>Day 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bg1"/>
                          </a:solidFill>
                        </a:rPr>
                        <a:t>Do a job in the house without being asked to do it.</a:t>
                      </a:r>
                    </a:p>
                    <a:p>
                      <a:endParaRPr lang="en-GB" sz="1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8053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75877B4-A53C-4F04-9CFE-1100A512D9C1}"/>
              </a:ext>
            </a:extLst>
          </p:cNvPr>
          <p:cNvSpPr txBox="1"/>
          <p:nvPr/>
        </p:nvSpPr>
        <p:spPr>
          <a:xfrm>
            <a:off x="4642927" y="174990"/>
            <a:ext cx="741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30 more challenges to keep yourself occupied!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78B4BD-6F65-4649-A482-156DB2026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06" y="0"/>
            <a:ext cx="4389121" cy="8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6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1105</Words>
  <Application>Microsoft Office PowerPoint</Application>
  <PresentationFormat>Widescreen</PresentationFormat>
  <Paragraphs>135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 The Kindness Competition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Bell</dc:creator>
  <cp:lastModifiedBy>Gemma Smith</cp:lastModifiedBy>
  <cp:revision>29</cp:revision>
  <cp:lastPrinted>2020-03-22T14:26:41Z</cp:lastPrinted>
  <dcterms:created xsi:type="dcterms:W3CDTF">2020-03-19T12:42:26Z</dcterms:created>
  <dcterms:modified xsi:type="dcterms:W3CDTF">2020-03-24T13:22:53Z</dcterms:modified>
</cp:coreProperties>
</file>