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5" r:id="rId2"/>
    <p:sldId id="256" r:id="rId3"/>
    <p:sldId id="273" r:id="rId4"/>
    <p:sldId id="272" r:id="rId5"/>
    <p:sldId id="271" r:id="rId6"/>
    <p:sldId id="268" r:id="rId7"/>
    <p:sldId id="269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E98FCE-3857-4B68-81BA-3EFE445EEBED}" v="8" dt="2019-03-08T17:46:43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897" autoAdjust="0"/>
  </p:normalViewPr>
  <p:slideViewPr>
    <p:cSldViewPr snapToGrid="0">
      <p:cViewPr varScale="1">
        <p:scale>
          <a:sx n="63" d="100"/>
          <a:sy n="63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ichardson" userId="b12f1a219faba2ab" providerId="LiveId" clId="{59E98FCE-3857-4B68-81BA-3EFE445EEBED}"/>
    <pc:docChg chg="modSld">
      <pc:chgData name="Daniel Richardson" userId="b12f1a219faba2ab" providerId="LiveId" clId="{59E98FCE-3857-4B68-81BA-3EFE445EEBED}" dt="2019-03-08T17:46:43.643" v="7" actId="20577"/>
      <pc:docMkLst>
        <pc:docMk/>
      </pc:docMkLst>
      <pc:sldChg chg="modSp">
        <pc:chgData name="Daniel Richardson" userId="b12f1a219faba2ab" providerId="LiveId" clId="{59E98FCE-3857-4B68-81BA-3EFE445EEBED}" dt="2019-03-08T17:46:43.643" v="7" actId="20577"/>
        <pc:sldMkLst>
          <pc:docMk/>
          <pc:sldMk cId="4272808109" sldId="273"/>
        </pc:sldMkLst>
        <pc:spChg chg="mod">
          <ac:chgData name="Daniel Richardson" userId="b12f1a219faba2ab" providerId="LiveId" clId="{59E98FCE-3857-4B68-81BA-3EFE445EEBED}" dt="2019-03-08T17:46:34.958" v="3" actId="20577"/>
          <ac:spMkLst>
            <pc:docMk/>
            <pc:sldMk cId="4272808109" sldId="273"/>
            <ac:spMk id="6" creationId="{24BD23AA-8481-4C41-B3B5-E23ECA9232DC}"/>
          </ac:spMkLst>
        </pc:spChg>
        <pc:graphicFrameChg chg="mod">
          <ac:chgData name="Daniel Richardson" userId="b12f1a219faba2ab" providerId="LiveId" clId="{59E98FCE-3857-4B68-81BA-3EFE445EEBED}" dt="2019-03-08T17:46:43.643" v="7" actId="20577"/>
          <ac:graphicFrameMkLst>
            <pc:docMk/>
            <pc:sldMk cId="4272808109" sldId="273"/>
            <ac:graphicFrameMk id="13" creationId="{25D60157-3D47-40D3-95BF-C5C1CDF82E63}"/>
          </ac:graphicFrameMkLst>
        </pc:graphicFrameChg>
      </pc:sldChg>
    </pc:docChg>
  </pc:docChgLst>
  <pc:docChgLst>
    <pc:chgData name="Daniel Richardson" userId="b12f1a219faba2ab" providerId="LiveId" clId="{5BF04216-3F57-4F76-A867-1D0E0DB9A783}"/>
    <pc:docChg chg="delSld modSld">
      <pc:chgData name="Daniel Richardson" userId="b12f1a219faba2ab" providerId="LiveId" clId="{5BF04216-3F57-4F76-A867-1D0E0DB9A783}" dt="2019-01-20T15:30:40.331" v="147"/>
      <pc:docMkLst>
        <pc:docMk/>
      </pc:docMkLst>
      <pc:sldChg chg="modSp modAnim">
        <pc:chgData name="Daniel Richardson" userId="b12f1a219faba2ab" providerId="LiveId" clId="{5BF04216-3F57-4F76-A867-1D0E0DB9A783}" dt="2019-01-20T15:27:47.902" v="93" actId="20577"/>
        <pc:sldMkLst>
          <pc:docMk/>
          <pc:sldMk cId="1871632259" sldId="268"/>
        </pc:sldMkLst>
        <pc:graphicFrameChg chg="mod">
          <ac:chgData name="Daniel Richardson" userId="b12f1a219faba2ab" providerId="LiveId" clId="{5BF04216-3F57-4F76-A867-1D0E0DB9A783}" dt="2019-01-20T15:27:47.902" v="93" actId="20577"/>
          <ac:graphicFrameMkLst>
            <pc:docMk/>
            <pc:sldMk cId="1871632259" sldId="268"/>
            <ac:graphicFrameMk id="7" creationId="{03EB48EE-6961-45E6-998D-C6D7FCADE923}"/>
          </ac:graphicFrameMkLst>
        </pc:graphicFrameChg>
      </pc:sldChg>
      <pc:sldChg chg="modSp modAnim">
        <pc:chgData name="Daniel Richardson" userId="b12f1a219faba2ab" providerId="LiveId" clId="{5BF04216-3F57-4F76-A867-1D0E0DB9A783}" dt="2019-01-20T15:28:27.054" v="116" actId="20577"/>
        <pc:sldMkLst>
          <pc:docMk/>
          <pc:sldMk cId="1746591317" sldId="269"/>
        </pc:sldMkLst>
        <pc:graphicFrameChg chg="mod">
          <ac:chgData name="Daniel Richardson" userId="b12f1a219faba2ab" providerId="LiveId" clId="{5BF04216-3F57-4F76-A867-1D0E0DB9A783}" dt="2019-01-20T15:28:27.054" v="116" actId="20577"/>
          <ac:graphicFrameMkLst>
            <pc:docMk/>
            <pc:sldMk cId="1746591317" sldId="269"/>
            <ac:graphicFrameMk id="6" creationId="{D17882AF-B128-44EE-97DF-675E635557CD}"/>
          </ac:graphicFrameMkLst>
        </pc:graphicFrameChg>
      </pc:sldChg>
      <pc:sldChg chg="modSp modAnim">
        <pc:chgData name="Daniel Richardson" userId="b12f1a219faba2ab" providerId="LiveId" clId="{5BF04216-3F57-4F76-A867-1D0E0DB9A783}" dt="2019-01-20T15:30:12.814" v="146" actId="20577"/>
        <pc:sldMkLst>
          <pc:docMk/>
          <pc:sldMk cId="2254452923" sldId="271"/>
        </pc:sldMkLst>
        <pc:graphicFrameChg chg="mod">
          <ac:chgData name="Daniel Richardson" userId="b12f1a219faba2ab" providerId="LiveId" clId="{5BF04216-3F57-4F76-A867-1D0E0DB9A783}" dt="2019-01-20T15:30:12.814" v="146" actId="20577"/>
          <ac:graphicFrameMkLst>
            <pc:docMk/>
            <pc:sldMk cId="2254452923" sldId="271"/>
            <ac:graphicFrameMk id="12" creationId="{F49713CF-5394-4176-9395-E59B6A574029}"/>
          </ac:graphicFrameMkLst>
        </pc:graphicFrameChg>
      </pc:sldChg>
      <pc:sldChg chg="modSp modAnim">
        <pc:chgData name="Daniel Richardson" userId="b12f1a219faba2ab" providerId="LiveId" clId="{5BF04216-3F57-4F76-A867-1D0E0DB9A783}" dt="2019-01-20T15:30:40.331" v="147"/>
        <pc:sldMkLst>
          <pc:docMk/>
          <pc:sldMk cId="2957314597" sldId="272"/>
        </pc:sldMkLst>
        <pc:graphicFrameChg chg="mod">
          <ac:chgData name="Daniel Richardson" userId="b12f1a219faba2ab" providerId="LiveId" clId="{5BF04216-3F57-4F76-A867-1D0E0DB9A783}" dt="2019-01-20T15:26:25.782" v="63" actId="20577"/>
          <ac:graphicFrameMkLst>
            <pc:docMk/>
            <pc:sldMk cId="2957314597" sldId="272"/>
            <ac:graphicFrameMk id="12" creationId="{23D114DC-D2A7-4385-889C-77983B3A174A}"/>
          </ac:graphicFrameMkLst>
        </pc:graphicFrameChg>
      </pc:sldChg>
      <pc:sldChg chg="modSp modAnim">
        <pc:chgData name="Daniel Richardson" userId="b12f1a219faba2ab" providerId="LiveId" clId="{5BF04216-3F57-4F76-A867-1D0E0DB9A783}" dt="2019-01-20T15:26:00.736" v="59" actId="20577"/>
        <pc:sldMkLst>
          <pc:docMk/>
          <pc:sldMk cId="4272808109" sldId="273"/>
        </pc:sldMkLst>
        <pc:graphicFrameChg chg="mod">
          <ac:chgData name="Daniel Richardson" userId="b12f1a219faba2ab" providerId="LiveId" clId="{5BF04216-3F57-4F76-A867-1D0E0DB9A783}" dt="2019-01-20T15:26:00.736" v="59" actId="20577"/>
          <ac:graphicFrameMkLst>
            <pc:docMk/>
            <pc:sldMk cId="4272808109" sldId="273"/>
            <ac:graphicFrameMk id="13" creationId="{25D60157-3D47-40D3-95BF-C5C1CDF82E63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8F6A6A-0B8A-4A11-97EA-9EA2DFC013C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6AD78D7-4757-42BB-9737-7A2B1718F184}">
      <dgm:prSet/>
      <dgm:spPr/>
      <dgm:t>
        <a:bodyPr/>
        <a:lstStyle/>
        <a:p>
          <a:r>
            <a:rPr lang="en-GB" dirty="0"/>
            <a:t>High contrast colour schemes aid limited vision &amp; colour blindness.</a:t>
          </a:r>
          <a:endParaRPr lang="en-US" dirty="0"/>
        </a:p>
      </dgm:t>
    </dgm:pt>
    <dgm:pt modelId="{BC3B76B8-3D40-4E83-98C1-A10E76D9C171}" type="parTrans" cxnId="{FE5F9BCA-8513-410D-8CF3-E56F3C1A1B37}">
      <dgm:prSet/>
      <dgm:spPr/>
      <dgm:t>
        <a:bodyPr/>
        <a:lstStyle/>
        <a:p>
          <a:endParaRPr lang="en-US"/>
        </a:p>
      </dgm:t>
    </dgm:pt>
    <dgm:pt modelId="{DA835E5C-1D2D-410E-B2BE-CFF549A22160}" type="sibTrans" cxnId="{FE5F9BCA-8513-410D-8CF3-E56F3C1A1B37}">
      <dgm:prSet/>
      <dgm:spPr/>
      <dgm:t>
        <a:bodyPr/>
        <a:lstStyle/>
        <a:p>
          <a:endParaRPr lang="en-US"/>
        </a:p>
      </dgm:t>
    </dgm:pt>
    <dgm:pt modelId="{FE6BD1E6-5379-4216-843F-B5F239C93B6E}">
      <dgm:prSet/>
      <dgm:spPr/>
      <dgm:t>
        <a:bodyPr/>
        <a:lstStyle/>
        <a:p>
          <a:r>
            <a:rPr lang="en-GB"/>
            <a:t>Resizable icons etc. makes it easier to see &amp; read content.</a:t>
          </a:r>
          <a:endParaRPr lang="en-US"/>
        </a:p>
      </dgm:t>
    </dgm:pt>
    <dgm:pt modelId="{02438A47-A26E-4AFF-831E-EEB9A80CF7D5}" type="parTrans" cxnId="{D1A2F220-8546-4510-8C6E-A2437BF55D1F}">
      <dgm:prSet/>
      <dgm:spPr/>
      <dgm:t>
        <a:bodyPr/>
        <a:lstStyle/>
        <a:p>
          <a:endParaRPr lang="en-US"/>
        </a:p>
      </dgm:t>
    </dgm:pt>
    <dgm:pt modelId="{EF359D2E-104C-4BDB-A497-A84D1DF58D7D}" type="sibTrans" cxnId="{D1A2F220-8546-4510-8C6E-A2437BF55D1F}">
      <dgm:prSet/>
      <dgm:spPr/>
      <dgm:t>
        <a:bodyPr/>
        <a:lstStyle/>
        <a:p>
          <a:endParaRPr lang="en-US"/>
        </a:p>
      </dgm:t>
    </dgm:pt>
    <dgm:pt modelId="{4062FADD-EC39-409D-8000-933D0A68037F}">
      <dgm:prSet/>
      <dgm:spPr/>
      <dgm:t>
        <a:bodyPr/>
        <a:lstStyle/>
        <a:p>
          <a:r>
            <a:rPr lang="en-GB" dirty="0"/>
            <a:t>Text to speech software supports total vision loss – provide image alt text.</a:t>
          </a:r>
          <a:endParaRPr lang="en-US" dirty="0"/>
        </a:p>
      </dgm:t>
    </dgm:pt>
    <dgm:pt modelId="{225C9DED-73EB-4C63-B714-1ED8928F9B2D}" type="parTrans" cxnId="{0ACD8EC1-884F-4288-97CD-EF3C0A2E6F61}">
      <dgm:prSet/>
      <dgm:spPr/>
      <dgm:t>
        <a:bodyPr/>
        <a:lstStyle/>
        <a:p>
          <a:endParaRPr lang="en-US"/>
        </a:p>
      </dgm:t>
    </dgm:pt>
    <dgm:pt modelId="{D4AD71EF-C9F8-42D1-BFBB-D4FF2FF419BC}" type="sibTrans" cxnId="{0ACD8EC1-884F-4288-97CD-EF3C0A2E6F61}">
      <dgm:prSet/>
      <dgm:spPr/>
      <dgm:t>
        <a:bodyPr/>
        <a:lstStyle/>
        <a:p>
          <a:endParaRPr lang="en-US"/>
        </a:p>
      </dgm:t>
    </dgm:pt>
    <dgm:pt modelId="{4A598A8D-B95A-4E38-882D-39B3455E77F7}">
      <dgm:prSet/>
      <dgm:spPr/>
      <dgm:t>
        <a:bodyPr/>
        <a:lstStyle/>
        <a:p>
          <a:r>
            <a:rPr lang="en-GB" dirty="0"/>
            <a:t>Avoid using colour alone to provide user feedback. E.g. red for an error.</a:t>
          </a:r>
          <a:endParaRPr lang="en-US" dirty="0"/>
        </a:p>
      </dgm:t>
    </dgm:pt>
    <dgm:pt modelId="{0CBD305F-BC51-453E-9F25-894F8B7D951E}" type="parTrans" cxnId="{B37CCF30-89EC-4D51-BB65-902E5242342B}">
      <dgm:prSet/>
      <dgm:spPr/>
      <dgm:t>
        <a:bodyPr/>
        <a:lstStyle/>
        <a:p>
          <a:endParaRPr lang="en-GB"/>
        </a:p>
      </dgm:t>
    </dgm:pt>
    <dgm:pt modelId="{74559A0D-69BA-49F0-9F34-488C70770077}" type="sibTrans" cxnId="{B37CCF30-89EC-4D51-BB65-902E5242342B}">
      <dgm:prSet/>
      <dgm:spPr/>
      <dgm:t>
        <a:bodyPr/>
        <a:lstStyle/>
        <a:p>
          <a:endParaRPr lang="en-GB"/>
        </a:p>
      </dgm:t>
    </dgm:pt>
    <dgm:pt modelId="{5A035189-8990-4915-A1C2-1D21F8B2EA04}" type="pres">
      <dgm:prSet presAssocID="{2C8F6A6A-0B8A-4A11-97EA-9EA2DFC013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534C9F-D30F-44FC-8FAE-0A66795103A6}" type="pres">
      <dgm:prSet presAssocID="{C6AD78D7-4757-42BB-9737-7A2B1718F184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AC4DADF-BD7C-4BB4-B018-7A5DDFC18748}" type="pres">
      <dgm:prSet presAssocID="{DA835E5C-1D2D-410E-B2BE-CFF549A22160}" presName="spacer" presStyleCnt="0"/>
      <dgm:spPr/>
    </dgm:pt>
    <dgm:pt modelId="{F8AE76F1-A4F3-410D-8B90-1DE1C10E0E4F}" type="pres">
      <dgm:prSet presAssocID="{FE6BD1E6-5379-4216-843F-B5F239C93B6E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C263FED-28BE-4743-B8F5-48CEF163EC57}" type="pres">
      <dgm:prSet presAssocID="{EF359D2E-104C-4BDB-A497-A84D1DF58D7D}" presName="spacer" presStyleCnt="0"/>
      <dgm:spPr/>
    </dgm:pt>
    <dgm:pt modelId="{A2E5CD6E-BE8C-4A2B-BFCE-131727280DA8}" type="pres">
      <dgm:prSet presAssocID="{4062FADD-EC39-409D-8000-933D0A68037F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A26FEC5-EE45-4B4A-9AEE-81C52D12DE50}" type="pres">
      <dgm:prSet presAssocID="{D4AD71EF-C9F8-42D1-BFBB-D4FF2FF419BC}" presName="spacer" presStyleCnt="0"/>
      <dgm:spPr/>
    </dgm:pt>
    <dgm:pt modelId="{6A7078B7-D9E1-40A4-9E73-11253044974C}" type="pres">
      <dgm:prSet presAssocID="{4A598A8D-B95A-4E38-882D-39B3455E77F7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56B6F53D-D49B-4687-A447-C618D531F2A3}" type="presOf" srcId="{C6AD78D7-4757-42BB-9737-7A2B1718F184}" destId="{C2534C9F-D30F-44FC-8FAE-0A66795103A6}" srcOrd="0" destOrd="0" presId="urn:microsoft.com/office/officeart/2005/8/layout/vList2"/>
    <dgm:cxn modelId="{D1A2F220-8546-4510-8C6E-A2437BF55D1F}" srcId="{2C8F6A6A-0B8A-4A11-97EA-9EA2DFC013C2}" destId="{FE6BD1E6-5379-4216-843F-B5F239C93B6E}" srcOrd="1" destOrd="0" parTransId="{02438A47-A26E-4AFF-831E-EEB9A80CF7D5}" sibTransId="{EF359D2E-104C-4BDB-A497-A84D1DF58D7D}"/>
    <dgm:cxn modelId="{B37CCF30-89EC-4D51-BB65-902E5242342B}" srcId="{2C8F6A6A-0B8A-4A11-97EA-9EA2DFC013C2}" destId="{4A598A8D-B95A-4E38-882D-39B3455E77F7}" srcOrd="3" destOrd="0" parTransId="{0CBD305F-BC51-453E-9F25-894F8B7D951E}" sibTransId="{74559A0D-69BA-49F0-9F34-488C70770077}"/>
    <dgm:cxn modelId="{FE5F9BCA-8513-410D-8CF3-E56F3C1A1B37}" srcId="{2C8F6A6A-0B8A-4A11-97EA-9EA2DFC013C2}" destId="{C6AD78D7-4757-42BB-9737-7A2B1718F184}" srcOrd="0" destOrd="0" parTransId="{BC3B76B8-3D40-4E83-98C1-A10E76D9C171}" sibTransId="{DA835E5C-1D2D-410E-B2BE-CFF549A22160}"/>
    <dgm:cxn modelId="{5540D2A7-70A0-4F67-B371-BD2B0E91AC74}" type="presOf" srcId="{4062FADD-EC39-409D-8000-933D0A68037F}" destId="{A2E5CD6E-BE8C-4A2B-BFCE-131727280DA8}" srcOrd="0" destOrd="0" presId="urn:microsoft.com/office/officeart/2005/8/layout/vList2"/>
    <dgm:cxn modelId="{0ACD8EC1-884F-4288-97CD-EF3C0A2E6F61}" srcId="{2C8F6A6A-0B8A-4A11-97EA-9EA2DFC013C2}" destId="{4062FADD-EC39-409D-8000-933D0A68037F}" srcOrd="2" destOrd="0" parTransId="{225C9DED-73EB-4C63-B714-1ED8928F9B2D}" sibTransId="{D4AD71EF-C9F8-42D1-BFBB-D4FF2FF419BC}"/>
    <dgm:cxn modelId="{E3AC73FF-E691-4402-A6C1-B848FA07C5D9}" type="presOf" srcId="{2C8F6A6A-0B8A-4A11-97EA-9EA2DFC013C2}" destId="{5A035189-8990-4915-A1C2-1D21F8B2EA04}" srcOrd="0" destOrd="0" presId="urn:microsoft.com/office/officeart/2005/8/layout/vList2"/>
    <dgm:cxn modelId="{F442AA56-A4CA-4326-B819-66EA5DF4E6E1}" type="presOf" srcId="{FE6BD1E6-5379-4216-843F-B5F239C93B6E}" destId="{F8AE76F1-A4F3-410D-8B90-1DE1C10E0E4F}" srcOrd="0" destOrd="0" presId="urn:microsoft.com/office/officeart/2005/8/layout/vList2"/>
    <dgm:cxn modelId="{CD845303-123A-4454-B321-B49DD77094C2}" type="presOf" srcId="{4A598A8D-B95A-4E38-882D-39B3455E77F7}" destId="{6A7078B7-D9E1-40A4-9E73-11253044974C}" srcOrd="0" destOrd="0" presId="urn:microsoft.com/office/officeart/2005/8/layout/vList2"/>
    <dgm:cxn modelId="{600B0203-698B-492A-9A46-815C388C516E}" type="presParOf" srcId="{5A035189-8990-4915-A1C2-1D21F8B2EA04}" destId="{C2534C9F-D30F-44FC-8FAE-0A66795103A6}" srcOrd="0" destOrd="0" presId="urn:microsoft.com/office/officeart/2005/8/layout/vList2"/>
    <dgm:cxn modelId="{2A65558D-8967-4555-94F5-7D8B6292CD7C}" type="presParOf" srcId="{5A035189-8990-4915-A1C2-1D21F8B2EA04}" destId="{3AC4DADF-BD7C-4BB4-B018-7A5DDFC18748}" srcOrd="1" destOrd="0" presId="urn:microsoft.com/office/officeart/2005/8/layout/vList2"/>
    <dgm:cxn modelId="{5FDC6593-83BE-4852-85BE-E99407A853A7}" type="presParOf" srcId="{5A035189-8990-4915-A1C2-1D21F8B2EA04}" destId="{F8AE76F1-A4F3-410D-8B90-1DE1C10E0E4F}" srcOrd="2" destOrd="0" presId="urn:microsoft.com/office/officeart/2005/8/layout/vList2"/>
    <dgm:cxn modelId="{42FE7520-D21B-4455-A229-58059613DBB2}" type="presParOf" srcId="{5A035189-8990-4915-A1C2-1D21F8B2EA04}" destId="{6C263FED-28BE-4743-B8F5-48CEF163EC57}" srcOrd="3" destOrd="0" presId="urn:microsoft.com/office/officeart/2005/8/layout/vList2"/>
    <dgm:cxn modelId="{2E69010B-DCC2-45E8-AF8F-8C230891DEB3}" type="presParOf" srcId="{5A035189-8990-4915-A1C2-1D21F8B2EA04}" destId="{A2E5CD6E-BE8C-4A2B-BFCE-131727280DA8}" srcOrd="4" destOrd="0" presId="urn:microsoft.com/office/officeart/2005/8/layout/vList2"/>
    <dgm:cxn modelId="{A587CD9B-43D2-434E-BD22-B21A99C91CBF}" type="presParOf" srcId="{5A035189-8990-4915-A1C2-1D21F8B2EA04}" destId="{FA26FEC5-EE45-4B4A-9AEE-81C52D12DE50}" srcOrd="5" destOrd="0" presId="urn:microsoft.com/office/officeart/2005/8/layout/vList2"/>
    <dgm:cxn modelId="{15EC0A4D-A0A6-4D53-83E4-7658946719B2}" type="presParOf" srcId="{5A035189-8990-4915-A1C2-1D21F8B2EA04}" destId="{6A7078B7-D9E1-40A4-9E73-11253044974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8F6A6A-0B8A-4A11-97EA-9EA2DFC013C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6AD78D7-4757-42BB-9737-7A2B1718F184}">
      <dgm:prSet/>
      <dgm:spPr/>
      <dgm:t>
        <a:bodyPr/>
        <a:lstStyle/>
        <a:p>
          <a:r>
            <a:rPr lang="en-GB" dirty="0"/>
            <a:t>Ensure transcripts/captions are available for audio/video content.</a:t>
          </a:r>
          <a:endParaRPr lang="en-US" dirty="0"/>
        </a:p>
      </dgm:t>
    </dgm:pt>
    <dgm:pt modelId="{BC3B76B8-3D40-4E83-98C1-A10E76D9C171}" type="parTrans" cxnId="{FE5F9BCA-8513-410D-8CF3-E56F3C1A1B37}">
      <dgm:prSet/>
      <dgm:spPr/>
      <dgm:t>
        <a:bodyPr/>
        <a:lstStyle/>
        <a:p>
          <a:endParaRPr lang="en-US"/>
        </a:p>
      </dgm:t>
    </dgm:pt>
    <dgm:pt modelId="{DA835E5C-1D2D-410E-B2BE-CFF549A22160}" type="sibTrans" cxnId="{FE5F9BCA-8513-410D-8CF3-E56F3C1A1B37}">
      <dgm:prSet/>
      <dgm:spPr/>
      <dgm:t>
        <a:bodyPr/>
        <a:lstStyle/>
        <a:p>
          <a:endParaRPr lang="en-US"/>
        </a:p>
      </dgm:t>
    </dgm:pt>
    <dgm:pt modelId="{FE6BD1E6-5379-4216-843F-B5F239C93B6E}">
      <dgm:prSet/>
      <dgm:spPr/>
      <dgm:t>
        <a:bodyPr/>
        <a:lstStyle/>
        <a:p>
          <a:r>
            <a:rPr lang="en-GB" dirty="0"/>
            <a:t>Provide sign language options or use simple language.</a:t>
          </a:r>
          <a:endParaRPr lang="en-US" dirty="0"/>
        </a:p>
      </dgm:t>
    </dgm:pt>
    <dgm:pt modelId="{02438A47-A26E-4AFF-831E-EEB9A80CF7D5}" type="parTrans" cxnId="{D1A2F220-8546-4510-8C6E-A2437BF55D1F}">
      <dgm:prSet/>
      <dgm:spPr/>
      <dgm:t>
        <a:bodyPr/>
        <a:lstStyle/>
        <a:p>
          <a:endParaRPr lang="en-US"/>
        </a:p>
      </dgm:t>
    </dgm:pt>
    <dgm:pt modelId="{EF359D2E-104C-4BDB-A497-A84D1DF58D7D}" type="sibTrans" cxnId="{D1A2F220-8546-4510-8C6E-A2437BF55D1F}">
      <dgm:prSet/>
      <dgm:spPr/>
      <dgm:t>
        <a:bodyPr/>
        <a:lstStyle/>
        <a:p>
          <a:endParaRPr lang="en-US"/>
        </a:p>
      </dgm:t>
    </dgm:pt>
    <dgm:pt modelId="{4062FADD-EC39-409D-8000-933D0A68037F}">
      <dgm:prSet/>
      <dgm:spPr/>
      <dgm:t>
        <a:bodyPr/>
        <a:lstStyle/>
        <a:p>
          <a:r>
            <a:rPr lang="en-GB" dirty="0"/>
            <a:t>Avoid having content that is solely expressed through time-based media.</a:t>
          </a:r>
          <a:endParaRPr lang="en-US" dirty="0"/>
        </a:p>
      </dgm:t>
    </dgm:pt>
    <dgm:pt modelId="{225C9DED-73EB-4C63-B714-1ED8928F9B2D}" type="parTrans" cxnId="{0ACD8EC1-884F-4288-97CD-EF3C0A2E6F61}">
      <dgm:prSet/>
      <dgm:spPr/>
      <dgm:t>
        <a:bodyPr/>
        <a:lstStyle/>
        <a:p>
          <a:endParaRPr lang="en-US"/>
        </a:p>
      </dgm:t>
    </dgm:pt>
    <dgm:pt modelId="{D4AD71EF-C9F8-42D1-BFBB-D4FF2FF419BC}" type="sibTrans" cxnId="{0ACD8EC1-884F-4288-97CD-EF3C0A2E6F61}">
      <dgm:prSet/>
      <dgm:spPr/>
      <dgm:t>
        <a:bodyPr/>
        <a:lstStyle/>
        <a:p>
          <a:endParaRPr lang="en-US"/>
        </a:p>
      </dgm:t>
    </dgm:pt>
    <dgm:pt modelId="{A321037A-CA36-4F44-96D4-A1B328246D1F}">
      <dgm:prSet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366C6AAE-07D3-47EE-8BB6-998B5E79DFE5}" type="sibTrans" cxnId="{B0AC0D56-CC05-4ADB-B6CE-6E50018C41C6}">
      <dgm:prSet/>
      <dgm:spPr/>
      <dgm:t>
        <a:bodyPr/>
        <a:lstStyle/>
        <a:p>
          <a:endParaRPr lang="en-GB"/>
        </a:p>
      </dgm:t>
    </dgm:pt>
    <dgm:pt modelId="{81A9423F-C057-4761-B154-0FBFF0A48A78}" type="parTrans" cxnId="{B0AC0D56-CC05-4ADB-B6CE-6E50018C41C6}">
      <dgm:prSet/>
      <dgm:spPr/>
      <dgm:t>
        <a:bodyPr/>
        <a:lstStyle/>
        <a:p>
          <a:endParaRPr lang="en-GB"/>
        </a:p>
      </dgm:t>
    </dgm:pt>
    <dgm:pt modelId="{1818E0D7-0080-4C55-BD08-014043B85FF2}" type="pres">
      <dgm:prSet presAssocID="{2C8F6A6A-0B8A-4A11-97EA-9EA2DFC013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6F3BD8-92EC-4B55-BD84-3CD87A48202A}" type="pres">
      <dgm:prSet presAssocID="{C6AD78D7-4757-42BB-9737-7A2B1718F184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E190643-BE71-405D-BBE6-C76E313700B1}" type="pres">
      <dgm:prSet presAssocID="{DA835E5C-1D2D-410E-B2BE-CFF549A22160}" presName="spacer" presStyleCnt="0"/>
      <dgm:spPr/>
    </dgm:pt>
    <dgm:pt modelId="{45B01DFD-238E-47A1-A2C5-ADAF69A0DEA6}" type="pres">
      <dgm:prSet presAssocID="{FE6BD1E6-5379-4216-843F-B5F239C93B6E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3001AF2-8F5F-4EF4-8D48-21FAA7B1BB87}" type="pres">
      <dgm:prSet presAssocID="{EF359D2E-104C-4BDB-A497-A84D1DF58D7D}" presName="spacer" presStyleCnt="0"/>
      <dgm:spPr/>
    </dgm:pt>
    <dgm:pt modelId="{E9434502-6AA5-47E5-95AB-1BB8C8080EF5}" type="pres">
      <dgm:prSet presAssocID="{4062FADD-EC39-409D-8000-933D0A68037F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EAEEFB2-A411-46D5-BF9F-DA8497EA0852}" type="pres">
      <dgm:prSet presAssocID="{D4AD71EF-C9F8-42D1-BFBB-D4FF2FF419BC}" presName="spacer" presStyleCnt="0"/>
      <dgm:spPr/>
    </dgm:pt>
    <dgm:pt modelId="{8B604040-96BF-4885-A789-05BC1794330E}" type="pres">
      <dgm:prSet presAssocID="{A321037A-CA36-4F44-96D4-A1B328246D1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5F9BCA-8513-410D-8CF3-E56F3C1A1B37}" srcId="{2C8F6A6A-0B8A-4A11-97EA-9EA2DFC013C2}" destId="{C6AD78D7-4757-42BB-9737-7A2B1718F184}" srcOrd="0" destOrd="0" parTransId="{BC3B76B8-3D40-4E83-98C1-A10E76D9C171}" sibTransId="{DA835E5C-1D2D-410E-B2BE-CFF549A22160}"/>
    <dgm:cxn modelId="{51C1980B-EE07-44BA-9E00-F0ED406BF175}" type="presOf" srcId="{C6AD78D7-4757-42BB-9737-7A2B1718F184}" destId="{F86F3BD8-92EC-4B55-BD84-3CD87A48202A}" srcOrd="0" destOrd="0" presId="urn:microsoft.com/office/officeart/2005/8/layout/vList2"/>
    <dgm:cxn modelId="{0ACD8EC1-884F-4288-97CD-EF3C0A2E6F61}" srcId="{2C8F6A6A-0B8A-4A11-97EA-9EA2DFC013C2}" destId="{4062FADD-EC39-409D-8000-933D0A68037F}" srcOrd="2" destOrd="0" parTransId="{225C9DED-73EB-4C63-B714-1ED8928F9B2D}" sibTransId="{D4AD71EF-C9F8-42D1-BFBB-D4FF2FF419BC}"/>
    <dgm:cxn modelId="{02DDCC12-E039-46F4-9196-BA0BE104CC15}" type="presOf" srcId="{4062FADD-EC39-409D-8000-933D0A68037F}" destId="{E9434502-6AA5-47E5-95AB-1BB8C8080EF5}" srcOrd="0" destOrd="0" presId="urn:microsoft.com/office/officeart/2005/8/layout/vList2"/>
    <dgm:cxn modelId="{8307E4FB-EF25-4C92-BF5C-BFA8D9E26475}" type="presOf" srcId="{2C8F6A6A-0B8A-4A11-97EA-9EA2DFC013C2}" destId="{1818E0D7-0080-4C55-BD08-014043B85FF2}" srcOrd="0" destOrd="0" presId="urn:microsoft.com/office/officeart/2005/8/layout/vList2"/>
    <dgm:cxn modelId="{B0AC0D56-CC05-4ADB-B6CE-6E50018C41C6}" srcId="{2C8F6A6A-0B8A-4A11-97EA-9EA2DFC013C2}" destId="{A321037A-CA36-4F44-96D4-A1B328246D1F}" srcOrd="3" destOrd="0" parTransId="{81A9423F-C057-4761-B154-0FBFF0A48A78}" sibTransId="{366C6AAE-07D3-47EE-8BB6-998B5E79DFE5}"/>
    <dgm:cxn modelId="{D1A2F220-8546-4510-8C6E-A2437BF55D1F}" srcId="{2C8F6A6A-0B8A-4A11-97EA-9EA2DFC013C2}" destId="{FE6BD1E6-5379-4216-843F-B5F239C93B6E}" srcOrd="1" destOrd="0" parTransId="{02438A47-A26E-4AFF-831E-EEB9A80CF7D5}" sibTransId="{EF359D2E-104C-4BDB-A497-A84D1DF58D7D}"/>
    <dgm:cxn modelId="{0F54CF38-00C7-4D51-80E8-2A47D2A13199}" type="presOf" srcId="{FE6BD1E6-5379-4216-843F-B5F239C93B6E}" destId="{45B01DFD-238E-47A1-A2C5-ADAF69A0DEA6}" srcOrd="0" destOrd="0" presId="urn:microsoft.com/office/officeart/2005/8/layout/vList2"/>
    <dgm:cxn modelId="{95599969-F182-4203-AE1A-E20CADD4818D}" type="presOf" srcId="{A321037A-CA36-4F44-96D4-A1B328246D1F}" destId="{8B604040-96BF-4885-A789-05BC1794330E}" srcOrd="0" destOrd="0" presId="urn:microsoft.com/office/officeart/2005/8/layout/vList2"/>
    <dgm:cxn modelId="{3F97DA89-C4A0-424B-81E5-D850389E7D49}" type="presParOf" srcId="{1818E0D7-0080-4C55-BD08-014043B85FF2}" destId="{F86F3BD8-92EC-4B55-BD84-3CD87A48202A}" srcOrd="0" destOrd="0" presId="urn:microsoft.com/office/officeart/2005/8/layout/vList2"/>
    <dgm:cxn modelId="{6437CEBB-6AFB-4626-9779-96F22609ED77}" type="presParOf" srcId="{1818E0D7-0080-4C55-BD08-014043B85FF2}" destId="{EE190643-BE71-405D-BBE6-C76E313700B1}" srcOrd="1" destOrd="0" presId="urn:microsoft.com/office/officeart/2005/8/layout/vList2"/>
    <dgm:cxn modelId="{411A3981-37F7-4582-BEF1-E069C1E7B83F}" type="presParOf" srcId="{1818E0D7-0080-4C55-BD08-014043B85FF2}" destId="{45B01DFD-238E-47A1-A2C5-ADAF69A0DEA6}" srcOrd="2" destOrd="0" presId="urn:microsoft.com/office/officeart/2005/8/layout/vList2"/>
    <dgm:cxn modelId="{BB003703-C2F0-42CC-9E42-346A6B533003}" type="presParOf" srcId="{1818E0D7-0080-4C55-BD08-014043B85FF2}" destId="{43001AF2-8F5F-4EF4-8D48-21FAA7B1BB87}" srcOrd="3" destOrd="0" presId="urn:microsoft.com/office/officeart/2005/8/layout/vList2"/>
    <dgm:cxn modelId="{0B49E814-4DAE-413B-90F5-D2F594B099D8}" type="presParOf" srcId="{1818E0D7-0080-4C55-BD08-014043B85FF2}" destId="{E9434502-6AA5-47E5-95AB-1BB8C8080EF5}" srcOrd="4" destOrd="0" presId="urn:microsoft.com/office/officeart/2005/8/layout/vList2"/>
    <dgm:cxn modelId="{7841DFF4-63A5-465C-A69B-72B06F69CFF2}" type="presParOf" srcId="{1818E0D7-0080-4C55-BD08-014043B85FF2}" destId="{3EAEEFB2-A411-46D5-BF9F-DA8497EA0852}" srcOrd="5" destOrd="0" presId="urn:microsoft.com/office/officeart/2005/8/layout/vList2"/>
    <dgm:cxn modelId="{B043FD8B-3510-41D7-96DF-2DF45DBB0D8B}" type="presParOf" srcId="{1818E0D7-0080-4C55-BD08-014043B85FF2}" destId="{8B604040-96BF-4885-A789-05BC1794330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8F6A6A-0B8A-4A11-97EA-9EA2DFC013C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6AD78D7-4757-42BB-9737-7A2B1718F184}">
      <dgm:prSet/>
      <dgm:spPr/>
      <dgm:t>
        <a:bodyPr/>
        <a:lstStyle/>
        <a:p>
          <a:r>
            <a:rPr lang="en-GB" dirty="0"/>
            <a:t>Provide alternative options to speech-only input.</a:t>
          </a:r>
          <a:endParaRPr lang="en-US" dirty="0"/>
        </a:p>
      </dgm:t>
    </dgm:pt>
    <dgm:pt modelId="{BC3B76B8-3D40-4E83-98C1-A10E76D9C171}" type="parTrans" cxnId="{FE5F9BCA-8513-410D-8CF3-E56F3C1A1B37}">
      <dgm:prSet/>
      <dgm:spPr/>
      <dgm:t>
        <a:bodyPr/>
        <a:lstStyle/>
        <a:p>
          <a:endParaRPr lang="en-US"/>
        </a:p>
      </dgm:t>
    </dgm:pt>
    <dgm:pt modelId="{DA835E5C-1D2D-410E-B2BE-CFF549A22160}" type="sibTrans" cxnId="{FE5F9BCA-8513-410D-8CF3-E56F3C1A1B37}">
      <dgm:prSet/>
      <dgm:spPr/>
      <dgm:t>
        <a:bodyPr/>
        <a:lstStyle/>
        <a:p>
          <a:endParaRPr lang="en-US"/>
        </a:p>
      </dgm:t>
    </dgm:pt>
    <dgm:pt modelId="{FE6BD1E6-5379-4216-843F-B5F239C93B6E}">
      <dgm:prSet/>
      <dgm:spPr/>
      <dgm:t>
        <a:bodyPr/>
        <a:lstStyle/>
        <a:p>
          <a:r>
            <a:rPr lang="en-GB" dirty="0"/>
            <a:t>Allow control over microphone sensitivity and speech rate.</a:t>
          </a:r>
          <a:endParaRPr lang="en-US" dirty="0"/>
        </a:p>
      </dgm:t>
    </dgm:pt>
    <dgm:pt modelId="{02438A47-A26E-4AFF-831E-EEB9A80CF7D5}" type="parTrans" cxnId="{D1A2F220-8546-4510-8C6E-A2437BF55D1F}">
      <dgm:prSet/>
      <dgm:spPr/>
      <dgm:t>
        <a:bodyPr/>
        <a:lstStyle/>
        <a:p>
          <a:endParaRPr lang="en-US"/>
        </a:p>
      </dgm:t>
    </dgm:pt>
    <dgm:pt modelId="{EF359D2E-104C-4BDB-A497-A84D1DF58D7D}" type="sibTrans" cxnId="{D1A2F220-8546-4510-8C6E-A2437BF55D1F}">
      <dgm:prSet/>
      <dgm:spPr/>
      <dgm:t>
        <a:bodyPr/>
        <a:lstStyle/>
        <a:p>
          <a:endParaRPr lang="en-US"/>
        </a:p>
      </dgm:t>
    </dgm:pt>
    <dgm:pt modelId="{4062FADD-EC39-409D-8000-933D0A68037F}">
      <dgm:prSet/>
      <dgm:spPr/>
      <dgm:t>
        <a:bodyPr/>
        <a:lstStyle/>
        <a:p>
          <a:r>
            <a:rPr lang="en-GB" dirty="0"/>
            <a:t>Use literal language for the voice commands and short simple sentences.</a:t>
          </a:r>
          <a:endParaRPr lang="en-US" dirty="0"/>
        </a:p>
      </dgm:t>
    </dgm:pt>
    <dgm:pt modelId="{225C9DED-73EB-4C63-B714-1ED8928F9B2D}" type="parTrans" cxnId="{0ACD8EC1-884F-4288-97CD-EF3C0A2E6F61}">
      <dgm:prSet/>
      <dgm:spPr/>
      <dgm:t>
        <a:bodyPr/>
        <a:lstStyle/>
        <a:p>
          <a:endParaRPr lang="en-US"/>
        </a:p>
      </dgm:t>
    </dgm:pt>
    <dgm:pt modelId="{D4AD71EF-C9F8-42D1-BFBB-D4FF2FF419BC}" type="sibTrans" cxnId="{0ACD8EC1-884F-4288-97CD-EF3C0A2E6F61}">
      <dgm:prSet/>
      <dgm:spPr/>
      <dgm:t>
        <a:bodyPr/>
        <a:lstStyle/>
        <a:p>
          <a:endParaRPr lang="en-US"/>
        </a:p>
      </dgm:t>
    </dgm:pt>
    <dgm:pt modelId="{4A598A8D-B95A-4E38-882D-39B3455E77F7}">
      <dgm:prSet/>
      <dgm:spPr/>
      <dgm:t>
        <a:bodyPr/>
        <a:lstStyle/>
        <a:p>
          <a:r>
            <a:rPr lang="en-GB" dirty="0"/>
            <a:t>Allow for pauses in speech and shaky/broken speech.</a:t>
          </a:r>
          <a:endParaRPr lang="en-US" dirty="0"/>
        </a:p>
      </dgm:t>
    </dgm:pt>
    <dgm:pt modelId="{0CBD305F-BC51-453E-9F25-894F8B7D951E}" type="parTrans" cxnId="{B37CCF30-89EC-4D51-BB65-902E5242342B}">
      <dgm:prSet/>
      <dgm:spPr/>
      <dgm:t>
        <a:bodyPr/>
        <a:lstStyle/>
        <a:p>
          <a:endParaRPr lang="en-GB"/>
        </a:p>
      </dgm:t>
    </dgm:pt>
    <dgm:pt modelId="{74559A0D-69BA-49F0-9F34-488C70770077}" type="sibTrans" cxnId="{B37CCF30-89EC-4D51-BB65-902E5242342B}">
      <dgm:prSet/>
      <dgm:spPr/>
      <dgm:t>
        <a:bodyPr/>
        <a:lstStyle/>
        <a:p>
          <a:endParaRPr lang="en-GB"/>
        </a:p>
      </dgm:t>
    </dgm:pt>
    <dgm:pt modelId="{FF442B99-2E7C-49D7-BBA0-F736E044BA5D}" type="pres">
      <dgm:prSet presAssocID="{2C8F6A6A-0B8A-4A11-97EA-9EA2DFC013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3B7761-64FE-4B17-87EE-5ECF9A2431C9}" type="pres">
      <dgm:prSet presAssocID="{C6AD78D7-4757-42BB-9737-7A2B1718F184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DBE0758-21EB-4739-8919-A866CEDC8A41}" type="pres">
      <dgm:prSet presAssocID="{DA835E5C-1D2D-410E-B2BE-CFF549A22160}" presName="spacer" presStyleCnt="0"/>
      <dgm:spPr/>
    </dgm:pt>
    <dgm:pt modelId="{7AEC9EEE-8150-4303-8DC6-E36C14E62D85}" type="pres">
      <dgm:prSet presAssocID="{FE6BD1E6-5379-4216-843F-B5F239C93B6E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D51BAB-4BA4-40A2-9BF5-EE239EE81AE6}" type="pres">
      <dgm:prSet presAssocID="{EF359D2E-104C-4BDB-A497-A84D1DF58D7D}" presName="spacer" presStyleCnt="0"/>
      <dgm:spPr/>
    </dgm:pt>
    <dgm:pt modelId="{8792A2EE-8800-47B9-9BF3-972D99A6637C}" type="pres">
      <dgm:prSet presAssocID="{4062FADD-EC39-409D-8000-933D0A68037F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36B78E2-3EAB-4001-B4B5-2466618305B6}" type="pres">
      <dgm:prSet presAssocID="{D4AD71EF-C9F8-42D1-BFBB-D4FF2FF419BC}" presName="spacer" presStyleCnt="0"/>
      <dgm:spPr/>
    </dgm:pt>
    <dgm:pt modelId="{DFDE964F-3D94-44B7-AEC5-20CE9E773765}" type="pres">
      <dgm:prSet presAssocID="{4A598A8D-B95A-4E38-882D-39B3455E77F7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D1A2F220-8546-4510-8C6E-A2437BF55D1F}" srcId="{2C8F6A6A-0B8A-4A11-97EA-9EA2DFC013C2}" destId="{FE6BD1E6-5379-4216-843F-B5F239C93B6E}" srcOrd="1" destOrd="0" parTransId="{02438A47-A26E-4AFF-831E-EEB9A80CF7D5}" sibTransId="{EF359D2E-104C-4BDB-A497-A84D1DF58D7D}"/>
    <dgm:cxn modelId="{B37CCF30-89EC-4D51-BB65-902E5242342B}" srcId="{2C8F6A6A-0B8A-4A11-97EA-9EA2DFC013C2}" destId="{4A598A8D-B95A-4E38-882D-39B3455E77F7}" srcOrd="3" destOrd="0" parTransId="{0CBD305F-BC51-453E-9F25-894F8B7D951E}" sibTransId="{74559A0D-69BA-49F0-9F34-488C70770077}"/>
    <dgm:cxn modelId="{FE5F9BCA-8513-410D-8CF3-E56F3C1A1B37}" srcId="{2C8F6A6A-0B8A-4A11-97EA-9EA2DFC013C2}" destId="{C6AD78D7-4757-42BB-9737-7A2B1718F184}" srcOrd="0" destOrd="0" parTransId="{BC3B76B8-3D40-4E83-98C1-A10E76D9C171}" sibTransId="{DA835E5C-1D2D-410E-B2BE-CFF549A22160}"/>
    <dgm:cxn modelId="{42F89D59-5EC1-4833-BB29-6DD7C513806F}" type="presOf" srcId="{C6AD78D7-4757-42BB-9737-7A2B1718F184}" destId="{C53B7761-64FE-4B17-87EE-5ECF9A2431C9}" srcOrd="0" destOrd="0" presId="urn:microsoft.com/office/officeart/2005/8/layout/vList2"/>
    <dgm:cxn modelId="{2BCDAE40-91E0-46C9-BE84-857FD7F0A459}" type="presOf" srcId="{4A598A8D-B95A-4E38-882D-39B3455E77F7}" destId="{DFDE964F-3D94-44B7-AEC5-20CE9E773765}" srcOrd="0" destOrd="0" presId="urn:microsoft.com/office/officeart/2005/8/layout/vList2"/>
    <dgm:cxn modelId="{0A5A8334-E834-4691-975B-2E78CC60756A}" type="presOf" srcId="{FE6BD1E6-5379-4216-843F-B5F239C93B6E}" destId="{7AEC9EEE-8150-4303-8DC6-E36C14E62D85}" srcOrd="0" destOrd="0" presId="urn:microsoft.com/office/officeart/2005/8/layout/vList2"/>
    <dgm:cxn modelId="{DD85902B-7D82-4F07-A7A3-9FA4F7C3CB71}" type="presOf" srcId="{2C8F6A6A-0B8A-4A11-97EA-9EA2DFC013C2}" destId="{FF442B99-2E7C-49D7-BBA0-F736E044BA5D}" srcOrd="0" destOrd="0" presId="urn:microsoft.com/office/officeart/2005/8/layout/vList2"/>
    <dgm:cxn modelId="{9FA889C8-6582-437F-937D-45ACA641324E}" type="presOf" srcId="{4062FADD-EC39-409D-8000-933D0A68037F}" destId="{8792A2EE-8800-47B9-9BF3-972D99A6637C}" srcOrd="0" destOrd="0" presId="urn:microsoft.com/office/officeart/2005/8/layout/vList2"/>
    <dgm:cxn modelId="{0ACD8EC1-884F-4288-97CD-EF3C0A2E6F61}" srcId="{2C8F6A6A-0B8A-4A11-97EA-9EA2DFC013C2}" destId="{4062FADD-EC39-409D-8000-933D0A68037F}" srcOrd="2" destOrd="0" parTransId="{225C9DED-73EB-4C63-B714-1ED8928F9B2D}" sibTransId="{D4AD71EF-C9F8-42D1-BFBB-D4FF2FF419BC}"/>
    <dgm:cxn modelId="{FD22DD57-3C82-4FC1-8E7B-BA6D733A65B8}" type="presParOf" srcId="{FF442B99-2E7C-49D7-BBA0-F736E044BA5D}" destId="{C53B7761-64FE-4B17-87EE-5ECF9A2431C9}" srcOrd="0" destOrd="0" presId="urn:microsoft.com/office/officeart/2005/8/layout/vList2"/>
    <dgm:cxn modelId="{984518A1-7B75-4204-A2B3-9A1E9A61898E}" type="presParOf" srcId="{FF442B99-2E7C-49D7-BBA0-F736E044BA5D}" destId="{8DBE0758-21EB-4739-8919-A866CEDC8A41}" srcOrd="1" destOrd="0" presId="urn:microsoft.com/office/officeart/2005/8/layout/vList2"/>
    <dgm:cxn modelId="{140EC50B-089B-4BFF-B9AE-7D0ADA7CB305}" type="presParOf" srcId="{FF442B99-2E7C-49D7-BBA0-F736E044BA5D}" destId="{7AEC9EEE-8150-4303-8DC6-E36C14E62D85}" srcOrd="2" destOrd="0" presId="urn:microsoft.com/office/officeart/2005/8/layout/vList2"/>
    <dgm:cxn modelId="{BB22559E-CE09-4A4B-B623-46CB5439C67B}" type="presParOf" srcId="{FF442B99-2E7C-49D7-BBA0-F736E044BA5D}" destId="{B9D51BAB-4BA4-40A2-9BF5-EE239EE81AE6}" srcOrd="3" destOrd="0" presId="urn:microsoft.com/office/officeart/2005/8/layout/vList2"/>
    <dgm:cxn modelId="{EF10A806-AB88-4B4F-A2DD-5B5A10F0C08B}" type="presParOf" srcId="{FF442B99-2E7C-49D7-BBA0-F736E044BA5D}" destId="{8792A2EE-8800-47B9-9BF3-972D99A6637C}" srcOrd="4" destOrd="0" presId="urn:microsoft.com/office/officeart/2005/8/layout/vList2"/>
    <dgm:cxn modelId="{FD2912CB-C64C-4958-9E6A-B401E76A5932}" type="presParOf" srcId="{FF442B99-2E7C-49D7-BBA0-F736E044BA5D}" destId="{536B78E2-3EAB-4001-B4B5-2466618305B6}" srcOrd="5" destOrd="0" presId="urn:microsoft.com/office/officeart/2005/8/layout/vList2"/>
    <dgm:cxn modelId="{F580374F-1CD2-431E-A7E8-5CEF17F85D4E}" type="presParOf" srcId="{FF442B99-2E7C-49D7-BBA0-F736E044BA5D}" destId="{DFDE964F-3D94-44B7-AEC5-20CE9E77376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8F6A6A-0B8A-4A11-97EA-9EA2DFC013C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6AD78D7-4757-42BB-9737-7A2B1718F184}">
      <dgm:prSet/>
      <dgm:spPr/>
      <dgm:t>
        <a:bodyPr/>
        <a:lstStyle/>
        <a:p>
          <a:r>
            <a:rPr lang="en-US" dirty="0"/>
            <a:t>Provide resizable/larger icons to make it easier to actually point at &amp; select.</a:t>
          </a:r>
        </a:p>
      </dgm:t>
    </dgm:pt>
    <dgm:pt modelId="{BC3B76B8-3D40-4E83-98C1-A10E76D9C171}" type="parTrans" cxnId="{FE5F9BCA-8513-410D-8CF3-E56F3C1A1B37}">
      <dgm:prSet/>
      <dgm:spPr/>
      <dgm:t>
        <a:bodyPr/>
        <a:lstStyle/>
        <a:p>
          <a:endParaRPr lang="en-US"/>
        </a:p>
      </dgm:t>
    </dgm:pt>
    <dgm:pt modelId="{DA835E5C-1D2D-410E-B2BE-CFF549A22160}" type="sibTrans" cxnId="{FE5F9BCA-8513-410D-8CF3-E56F3C1A1B37}">
      <dgm:prSet/>
      <dgm:spPr/>
      <dgm:t>
        <a:bodyPr/>
        <a:lstStyle/>
        <a:p>
          <a:endParaRPr lang="en-US"/>
        </a:p>
      </dgm:t>
    </dgm:pt>
    <dgm:pt modelId="{FE6BD1E6-5379-4216-843F-B5F239C93B6E}">
      <dgm:prSet/>
      <dgm:spPr/>
      <dgm:t>
        <a:bodyPr/>
        <a:lstStyle/>
        <a:p>
          <a:r>
            <a:rPr lang="en-GB" dirty="0"/>
            <a:t>Provide input options other than mouse/keyboard, e.g. speech input.</a:t>
          </a:r>
          <a:endParaRPr lang="en-US" dirty="0"/>
        </a:p>
      </dgm:t>
    </dgm:pt>
    <dgm:pt modelId="{02438A47-A26E-4AFF-831E-EEB9A80CF7D5}" type="parTrans" cxnId="{D1A2F220-8546-4510-8C6E-A2437BF55D1F}">
      <dgm:prSet/>
      <dgm:spPr/>
      <dgm:t>
        <a:bodyPr/>
        <a:lstStyle/>
        <a:p>
          <a:endParaRPr lang="en-US"/>
        </a:p>
      </dgm:t>
    </dgm:pt>
    <dgm:pt modelId="{EF359D2E-104C-4BDB-A497-A84D1DF58D7D}" type="sibTrans" cxnId="{D1A2F220-8546-4510-8C6E-A2437BF55D1F}">
      <dgm:prSet/>
      <dgm:spPr/>
      <dgm:t>
        <a:bodyPr/>
        <a:lstStyle/>
        <a:p>
          <a:endParaRPr lang="en-US"/>
        </a:p>
      </dgm:t>
    </dgm:pt>
    <dgm:pt modelId="{4062FADD-EC39-409D-8000-933D0A68037F}">
      <dgm:prSet/>
      <dgm:spPr/>
      <dgm:t>
        <a:bodyPr/>
        <a:lstStyle/>
        <a:p>
          <a:r>
            <a:rPr lang="en-GB"/>
            <a:t>Don’t use timed tasks or allow for pausing to not discriminate unfairly.</a:t>
          </a:r>
          <a:endParaRPr lang="en-US"/>
        </a:p>
      </dgm:t>
    </dgm:pt>
    <dgm:pt modelId="{225C9DED-73EB-4C63-B714-1ED8928F9B2D}" type="parTrans" cxnId="{0ACD8EC1-884F-4288-97CD-EF3C0A2E6F61}">
      <dgm:prSet/>
      <dgm:spPr/>
      <dgm:t>
        <a:bodyPr/>
        <a:lstStyle/>
        <a:p>
          <a:endParaRPr lang="en-US"/>
        </a:p>
      </dgm:t>
    </dgm:pt>
    <dgm:pt modelId="{D4AD71EF-C9F8-42D1-BFBB-D4FF2FF419BC}" type="sibTrans" cxnId="{0ACD8EC1-884F-4288-97CD-EF3C0A2E6F61}">
      <dgm:prSet/>
      <dgm:spPr/>
      <dgm:t>
        <a:bodyPr/>
        <a:lstStyle/>
        <a:p>
          <a:endParaRPr lang="en-US"/>
        </a:p>
      </dgm:t>
    </dgm:pt>
    <dgm:pt modelId="{4A598A8D-B95A-4E38-882D-39B3455E77F7}">
      <dgm:prSet/>
      <dgm:spPr/>
      <dgm:t>
        <a:bodyPr/>
        <a:lstStyle/>
        <a:p>
          <a:r>
            <a:rPr lang="en-GB" dirty="0"/>
            <a:t>Ensure functionality can be accessed through the keyboard without a mouse.</a:t>
          </a:r>
          <a:endParaRPr lang="en-US" dirty="0"/>
        </a:p>
      </dgm:t>
    </dgm:pt>
    <dgm:pt modelId="{0CBD305F-BC51-453E-9F25-894F8B7D951E}" type="parTrans" cxnId="{B37CCF30-89EC-4D51-BB65-902E5242342B}">
      <dgm:prSet/>
      <dgm:spPr/>
      <dgm:t>
        <a:bodyPr/>
        <a:lstStyle/>
        <a:p>
          <a:endParaRPr lang="en-GB"/>
        </a:p>
      </dgm:t>
    </dgm:pt>
    <dgm:pt modelId="{74559A0D-69BA-49F0-9F34-488C70770077}" type="sibTrans" cxnId="{B37CCF30-89EC-4D51-BB65-902E5242342B}">
      <dgm:prSet/>
      <dgm:spPr/>
      <dgm:t>
        <a:bodyPr/>
        <a:lstStyle/>
        <a:p>
          <a:endParaRPr lang="en-GB"/>
        </a:p>
      </dgm:t>
    </dgm:pt>
    <dgm:pt modelId="{8D62C088-180C-4995-8BE4-73168C4DE4EC}" type="pres">
      <dgm:prSet presAssocID="{2C8F6A6A-0B8A-4A11-97EA-9EA2DFC013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E91CEE-A5B2-40B6-86B0-883C1EDD3EA6}" type="pres">
      <dgm:prSet presAssocID="{C6AD78D7-4757-42BB-9737-7A2B1718F184}" presName="parentText" presStyleLbl="node1" presStyleIdx="0" presStyleCnt="4" custLinFactNeighborX="0" custLinFactNeighborY="16351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6B97CAC-0DAA-4F57-AF96-09F00E3293C2}" type="pres">
      <dgm:prSet presAssocID="{DA835E5C-1D2D-410E-B2BE-CFF549A22160}" presName="spacer" presStyleCnt="0"/>
      <dgm:spPr/>
    </dgm:pt>
    <dgm:pt modelId="{A21C34B6-8F04-4C81-9C89-1DD9040E423A}" type="pres">
      <dgm:prSet presAssocID="{FE6BD1E6-5379-4216-843F-B5F239C93B6E}" presName="parentText" presStyleLbl="node1" presStyleIdx="1" presStyleCnt="4" custLinFactNeighborX="0" custLinFactNeighborY="16351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AC41EE1-DB21-4D59-98A9-F834EF598DDD}" type="pres">
      <dgm:prSet presAssocID="{EF359D2E-104C-4BDB-A497-A84D1DF58D7D}" presName="spacer" presStyleCnt="0"/>
      <dgm:spPr/>
    </dgm:pt>
    <dgm:pt modelId="{7114A166-4ECB-4719-9335-B00EB6672B57}" type="pres">
      <dgm:prSet presAssocID="{4062FADD-EC39-409D-8000-933D0A68037F}" presName="parentText" presStyleLbl="node1" presStyleIdx="2" presStyleCnt="4" custLinFactNeighborX="0" custLinFactNeighborY="16351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0D3F76C-9988-485C-847C-4F1CB2B0F595}" type="pres">
      <dgm:prSet presAssocID="{D4AD71EF-C9F8-42D1-BFBB-D4FF2FF419BC}" presName="spacer" presStyleCnt="0"/>
      <dgm:spPr/>
    </dgm:pt>
    <dgm:pt modelId="{6F846B74-54EA-49F8-9353-9629E5E1891A}" type="pres">
      <dgm:prSet presAssocID="{4A598A8D-B95A-4E38-882D-39B3455E77F7}" presName="parentText" presStyleLbl="node1" presStyleIdx="3" presStyleCnt="4" custLinFactNeighborX="0" custLinFactNeighborY="16351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D1A2F220-8546-4510-8C6E-A2437BF55D1F}" srcId="{2C8F6A6A-0B8A-4A11-97EA-9EA2DFC013C2}" destId="{FE6BD1E6-5379-4216-843F-B5F239C93B6E}" srcOrd="1" destOrd="0" parTransId="{02438A47-A26E-4AFF-831E-EEB9A80CF7D5}" sibTransId="{EF359D2E-104C-4BDB-A497-A84D1DF58D7D}"/>
    <dgm:cxn modelId="{F48F2330-5ACF-43AB-AE0D-9E0EB256B011}" type="presOf" srcId="{4A598A8D-B95A-4E38-882D-39B3455E77F7}" destId="{6F846B74-54EA-49F8-9353-9629E5E1891A}" srcOrd="0" destOrd="0" presId="urn:microsoft.com/office/officeart/2005/8/layout/vList2"/>
    <dgm:cxn modelId="{B37CCF30-89EC-4D51-BB65-902E5242342B}" srcId="{2C8F6A6A-0B8A-4A11-97EA-9EA2DFC013C2}" destId="{4A598A8D-B95A-4E38-882D-39B3455E77F7}" srcOrd="3" destOrd="0" parTransId="{0CBD305F-BC51-453E-9F25-894F8B7D951E}" sibTransId="{74559A0D-69BA-49F0-9F34-488C70770077}"/>
    <dgm:cxn modelId="{D859DD4F-83D0-4B26-82AA-0ACE86BC64C8}" type="presOf" srcId="{2C8F6A6A-0B8A-4A11-97EA-9EA2DFC013C2}" destId="{8D62C088-180C-4995-8BE4-73168C4DE4EC}" srcOrd="0" destOrd="0" presId="urn:microsoft.com/office/officeart/2005/8/layout/vList2"/>
    <dgm:cxn modelId="{FE5F9BCA-8513-410D-8CF3-E56F3C1A1B37}" srcId="{2C8F6A6A-0B8A-4A11-97EA-9EA2DFC013C2}" destId="{C6AD78D7-4757-42BB-9737-7A2B1718F184}" srcOrd="0" destOrd="0" parTransId="{BC3B76B8-3D40-4E83-98C1-A10E76D9C171}" sibTransId="{DA835E5C-1D2D-410E-B2BE-CFF549A22160}"/>
    <dgm:cxn modelId="{D44492FC-DB0D-4BB2-A421-0114B6539907}" type="presOf" srcId="{C6AD78D7-4757-42BB-9737-7A2B1718F184}" destId="{E5E91CEE-A5B2-40B6-86B0-883C1EDD3EA6}" srcOrd="0" destOrd="0" presId="urn:microsoft.com/office/officeart/2005/8/layout/vList2"/>
    <dgm:cxn modelId="{B0DAB02A-942F-4DDC-AEE5-10E3F84D6D07}" type="presOf" srcId="{FE6BD1E6-5379-4216-843F-B5F239C93B6E}" destId="{A21C34B6-8F04-4C81-9C89-1DD9040E423A}" srcOrd="0" destOrd="0" presId="urn:microsoft.com/office/officeart/2005/8/layout/vList2"/>
    <dgm:cxn modelId="{0ACD8EC1-884F-4288-97CD-EF3C0A2E6F61}" srcId="{2C8F6A6A-0B8A-4A11-97EA-9EA2DFC013C2}" destId="{4062FADD-EC39-409D-8000-933D0A68037F}" srcOrd="2" destOrd="0" parTransId="{225C9DED-73EB-4C63-B714-1ED8928F9B2D}" sibTransId="{D4AD71EF-C9F8-42D1-BFBB-D4FF2FF419BC}"/>
    <dgm:cxn modelId="{7BEBFBA8-6118-4416-8A60-F2DF1E211106}" type="presOf" srcId="{4062FADD-EC39-409D-8000-933D0A68037F}" destId="{7114A166-4ECB-4719-9335-B00EB6672B57}" srcOrd="0" destOrd="0" presId="urn:microsoft.com/office/officeart/2005/8/layout/vList2"/>
    <dgm:cxn modelId="{5FEC78B2-0AA3-4C6E-A819-73661CD989DA}" type="presParOf" srcId="{8D62C088-180C-4995-8BE4-73168C4DE4EC}" destId="{E5E91CEE-A5B2-40B6-86B0-883C1EDD3EA6}" srcOrd="0" destOrd="0" presId="urn:microsoft.com/office/officeart/2005/8/layout/vList2"/>
    <dgm:cxn modelId="{C96EF564-60EC-461A-8AD3-DB3C63060A2B}" type="presParOf" srcId="{8D62C088-180C-4995-8BE4-73168C4DE4EC}" destId="{E6B97CAC-0DAA-4F57-AF96-09F00E3293C2}" srcOrd="1" destOrd="0" presId="urn:microsoft.com/office/officeart/2005/8/layout/vList2"/>
    <dgm:cxn modelId="{3F39D28E-8EE3-4AFB-8298-23B0FD389E41}" type="presParOf" srcId="{8D62C088-180C-4995-8BE4-73168C4DE4EC}" destId="{A21C34B6-8F04-4C81-9C89-1DD9040E423A}" srcOrd="2" destOrd="0" presId="urn:microsoft.com/office/officeart/2005/8/layout/vList2"/>
    <dgm:cxn modelId="{67C99AFA-C3CC-4D62-9C05-EF94D876583F}" type="presParOf" srcId="{8D62C088-180C-4995-8BE4-73168C4DE4EC}" destId="{8AC41EE1-DB21-4D59-98A9-F834EF598DDD}" srcOrd="3" destOrd="0" presId="urn:microsoft.com/office/officeart/2005/8/layout/vList2"/>
    <dgm:cxn modelId="{4BE708E7-A137-4C12-A910-7BAFC2BF9FCB}" type="presParOf" srcId="{8D62C088-180C-4995-8BE4-73168C4DE4EC}" destId="{7114A166-4ECB-4719-9335-B00EB6672B57}" srcOrd="4" destOrd="0" presId="urn:microsoft.com/office/officeart/2005/8/layout/vList2"/>
    <dgm:cxn modelId="{F11CFD8D-8464-474E-847F-075BE369EC57}" type="presParOf" srcId="{8D62C088-180C-4995-8BE4-73168C4DE4EC}" destId="{60D3F76C-9988-485C-847C-4F1CB2B0F595}" srcOrd="5" destOrd="0" presId="urn:microsoft.com/office/officeart/2005/8/layout/vList2"/>
    <dgm:cxn modelId="{D6214AB2-4783-4A8C-9E79-2E2F7BE9DE2D}" type="presParOf" srcId="{8D62C088-180C-4995-8BE4-73168C4DE4EC}" destId="{6F846B74-54EA-49F8-9353-9629E5E1891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8F6A6A-0B8A-4A11-97EA-9EA2DFC013C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6AD78D7-4757-42BB-9737-7A2B1718F184}">
      <dgm:prSet/>
      <dgm:spPr/>
      <dgm:t>
        <a:bodyPr/>
        <a:lstStyle/>
        <a:p>
          <a:r>
            <a:rPr lang="en-US" dirty="0"/>
            <a:t>Avoid the use of complicated language and large blocks of text.</a:t>
          </a:r>
        </a:p>
      </dgm:t>
    </dgm:pt>
    <dgm:pt modelId="{BC3B76B8-3D40-4E83-98C1-A10E76D9C171}" type="parTrans" cxnId="{FE5F9BCA-8513-410D-8CF3-E56F3C1A1B37}">
      <dgm:prSet/>
      <dgm:spPr/>
      <dgm:t>
        <a:bodyPr/>
        <a:lstStyle/>
        <a:p>
          <a:endParaRPr lang="en-US"/>
        </a:p>
      </dgm:t>
    </dgm:pt>
    <dgm:pt modelId="{DA835E5C-1D2D-410E-B2BE-CFF549A22160}" type="sibTrans" cxnId="{FE5F9BCA-8513-410D-8CF3-E56F3C1A1B37}">
      <dgm:prSet/>
      <dgm:spPr/>
      <dgm:t>
        <a:bodyPr/>
        <a:lstStyle/>
        <a:p>
          <a:endParaRPr lang="en-US"/>
        </a:p>
      </dgm:t>
    </dgm:pt>
    <dgm:pt modelId="{FE6BD1E6-5379-4216-843F-B5F239C93B6E}">
      <dgm:prSet/>
      <dgm:spPr/>
      <dgm:t>
        <a:bodyPr/>
        <a:lstStyle/>
        <a:p>
          <a:r>
            <a:rPr lang="en-GB"/>
            <a:t>Provide text to speech software so text can be read out.</a:t>
          </a:r>
          <a:endParaRPr lang="en-US"/>
        </a:p>
      </dgm:t>
    </dgm:pt>
    <dgm:pt modelId="{02438A47-A26E-4AFF-831E-EEB9A80CF7D5}" type="parTrans" cxnId="{D1A2F220-8546-4510-8C6E-A2437BF55D1F}">
      <dgm:prSet/>
      <dgm:spPr/>
      <dgm:t>
        <a:bodyPr/>
        <a:lstStyle/>
        <a:p>
          <a:endParaRPr lang="en-US"/>
        </a:p>
      </dgm:t>
    </dgm:pt>
    <dgm:pt modelId="{EF359D2E-104C-4BDB-A497-A84D1DF58D7D}" type="sibTrans" cxnId="{D1A2F220-8546-4510-8C6E-A2437BF55D1F}">
      <dgm:prSet/>
      <dgm:spPr/>
      <dgm:t>
        <a:bodyPr/>
        <a:lstStyle/>
        <a:p>
          <a:endParaRPr lang="en-US"/>
        </a:p>
      </dgm:t>
    </dgm:pt>
    <dgm:pt modelId="{4062FADD-EC39-409D-8000-933D0A68037F}">
      <dgm:prSet/>
      <dgm:spPr/>
      <dgm:t>
        <a:bodyPr/>
        <a:lstStyle/>
        <a:p>
          <a:r>
            <a:rPr lang="en-GB" dirty="0"/>
            <a:t>Ensure simplicity of navigation &amp; interaction in the interface for ease-of-use.</a:t>
          </a:r>
          <a:endParaRPr lang="en-US" dirty="0"/>
        </a:p>
      </dgm:t>
    </dgm:pt>
    <dgm:pt modelId="{225C9DED-73EB-4C63-B714-1ED8928F9B2D}" type="parTrans" cxnId="{0ACD8EC1-884F-4288-97CD-EF3C0A2E6F61}">
      <dgm:prSet/>
      <dgm:spPr/>
      <dgm:t>
        <a:bodyPr/>
        <a:lstStyle/>
        <a:p>
          <a:endParaRPr lang="en-US"/>
        </a:p>
      </dgm:t>
    </dgm:pt>
    <dgm:pt modelId="{D4AD71EF-C9F8-42D1-BFBB-D4FF2FF419BC}" type="sibTrans" cxnId="{0ACD8EC1-884F-4288-97CD-EF3C0A2E6F61}">
      <dgm:prSet/>
      <dgm:spPr/>
      <dgm:t>
        <a:bodyPr/>
        <a:lstStyle/>
        <a:p>
          <a:endParaRPr lang="en-US"/>
        </a:p>
      </dgm:t>
    </dgm:pt>
    <dgm:pt modelId="{4A598A8D-B95A-4E38-882D-39B3455E77F7}">
      <dgm:prSet/>
      <dgm:spPr/>
      <dgm:t>
        <a:bodyPr/>
        <a:lstStyle/>
        <a:p>
          <a:r>
            <a:rPr lang="en-GB"/>
            <a:t>Ensure time-based media or timed events can be slowed or paused.</a:t>
          </a:r>
          <a:endParaRPr lang="en-US"/>
        </a:p>
      </dgm:t>
    </dgm:pt>
    <dgm:pt modelId="{0CBD305F-BC51-453E-9F25-894F8B7D951E}" type="parTrans" cxnId="{B37CCF30-89EC-4D51-BB65-902E5242342B}">
      <dgm:prSet/>
      <dgm:spPr/>
      <dgm:t>
        <a:bodyPr/>
        <a:lstStyle/>
        <a:p>
          <a:endParaRPr lang="en-GB"/>
        </a:p>
      </dgm:t>
    </dgm:pt>
    <dgm:pt modelId="{74559A0D-69BA-49F0-9F34-488C70770077}" type="sibTrans" cxnId="{B37CCF30-89EC-4D51-BB65-902E5242342B}">
      <dgm:prSet/>
      <dgm:spPr/>
      <dgm:t>
        <a:bodyPr/>
        <a:lstStyle/>
        <a:p>
          <a:endParaRPr lang="en-GB"/>
        </a:p>
      </dgm:t>
    </dgm:pt>
    <dgm:pt modelId="{73B1A987-1C59-47D1-B964-A5469F8FEDB1}" type="pres">
      <dgm:prSet presAssocID="{2C8F6A6A-0B8A-4A11-97EA-9EA2DFC013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A34159-EFD1-45F0-92A9-4432CBB2ACE2}" type="pres">
      <dgm:prSet presAssocID="{C6AD78D7-4757-42BB-9737-7A2B1718F184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D5D06CA-E0E3-4452-B91C-7EC1F7665842}" type="pres">
      <dgm:prSet presAssocID="{DA835E5C-1D2D-410E-B2BE-CFF549A22160}" presName="spacer" presStyleCnt="0"/>
      <dgm:spPr/>
    </dgm:pt>
    <dgm:pt modelId="{40643BB0-8F09-4379-99AE-DB7E017BAD02}" type="pres">
      <dgm:prSet presAssocID="{FE6BD1E6-5379-4216-843F-B5F239C93B6E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2499A3A-73CB-4C88-A628-88FB8E1EB3B4}" type="pres">
      <dgm:prSet presAssocID="{EF359D2E-104C-4BDB-A497-A84D1DF58D7D}" presName="spacer" presStyleCnt="0"/>
      <dgm:spPr/>
    </dgm:pt>
    <dgm:pt modelId="{CA92F630-63FD-47D0-8494-0476BFC86B99}" type="pres">
      <dgm:prSet presAssocID="{4062FADD-EC39-409D-8000-933D0A68037F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8287497-0E5C-490A-B108-702E5FDCC6A5}" type="pres">
      <dgm:prSet presAssocID="{D4AD71EF-C9F8-42D1-BFBB-D4FF2FF419BC}" presName="spacer" presStyleCnt="0"/>
      <dgm:spPr/>
    </dgm:pt>
    <dgm:pt modelId="{3B0266A2-0DF1-4149-83B6-31C3212EB01B}" type="pres">
      <dgm:prSet presAssocID="{4A598A8D-B95A-4E38-882D-39B3455E77F7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FE5F9BCA-8513-410D-8CF3-E56F3C1A1B37}" srcId="{2C8F6A6A-0B8A-4A11-97EA-9EA2DFC013C2}" destId="{C6AD78D7-4757-42BB-9737-7A2B1718F184}" srcOrd="0" destOrd="0" parTransId="{BC3B76B8-3D40-4E83-98C1-A10E76D9C171}" sibTransId="{DA835E5C-1D2D-410E-B2BE-CFF549A22160}"/>
    <dgm:cxn modelId="{0ACD8EC1-884F-4288-97CD-EF3C0A2E6F61}" srcId="{2C8F6A6A-0B8A-4A11-97EA-9EA2DFC013C2}" destId="{4062FADD-EC39-409D-8000-933D0A68037F}" srcOrd="2" destOrd="0" parTransId="{225C9DED-73EB-4C63-B714-1ED8928F9B2D}" sibTransId="{D4AD71EF-C9F8-42D1-BFBB-D4FF2FF419BC}"/>
    <dgm:cxn modelId="{88A477CA-C4C8-483E-BE68-F0CF6216B501}" type="presOf" srcId="{4A598A8D-B95A-4E38-882D-39B3455E77F7}" destId="{3B0266A2-0DF1-4149-83B6-31C3212EB01B}" srcOrd="0" destOrd="0" presId="urn:microsoft.com/office/officeart/2005/8/layout/vList2"/>
    <dgm:cxn modelId="{00A754EC-4B6A-47BD-9585-4DD1A43578DC}" type="presOf" srcId="{FE6BD1E6-5379-4216-843F-B5F239C93B6E}" destId="{40643BB0-8F09-4379-99AE-DB7E017BAD02}" srcOrd="0" destOrd="0" presId="urn:microsoft.com/office/officeart/2005/8/layout/vList2"/>
    <dgm:cxn modelId="{9516DCB3-2327-4EDD-9CE9-86E6A6944F49}" type="presOf" srcId="{4062FADD-EC39-409D-8000-933D0A68037F}" destId="{CA92F630-63FD-47D0-8494-0476BFC86B99}" srcOrd="0" destOrd="0" presId="urn:microsoft.com/office/officeart/2005/8/layout/vList2"/>
    <dgm:cxn modelId="{4E450EBA-DAD7-41C3-BA67-74CD19FA189A}" type="presOf" srcId="{2C8F6A6A-0B8A-4A11-97EA-9EA2DFC013C2}" destId="{73B1A987-1C59-47D1-B964-A5469F8FEDB1}" srcOrd="0" destOrd="0" presId="urn:microsoft.com/office/officeart/2005/8/layout/vList2"/>
    <dgm:cxn modelId="{D1A2F220-8546-4510-8C6E-A2437BF55D1F}" srcId="{2C8F6A6A-0B8A-4A11-97EA-9EA2DFC013C2}" destId="{FE6BD1E6-5379-4216-843F-B5F239C93B6E}" srcOrd="1" destOrd="0" parTransId="{02438A47-A26E-4AFF-831E-EEB9A80CF7D5}" sibTransId="{EF359D2E-104C-4BDB-A497-A84D1DF58D7D}"/>
    <dgm:cxn modelId="{B37CCF30-89EC-4D51-BB65-902E5242342B}" srcId="{2C8F6A6A-0B8A-4A11-97EA-9EA2DFC013C2}" destId="{4A598A8D-B95A-4E38-882D-39B3455E77F7}" srcOrd="3" destOrd="0" parTransId="{0CBD305F-BC51-453E-9F25-894F8B7D951E}" sibTransId="{74559A0D-69BA-49F0-9F34-488C70770077}"/>
    <dgm:cxn modelId="{705E1528-B225-496C-807A-3341404DC6CF}" type="presOf" srcId="{C6AD78D7-4757-42BB-9737-7A2B1718F184}" destId="{37A34159-EFD1-45F0-92A9-4432CBB2ACE2}" srcOrd="0" destOrd="0" presId="urn:microsoft.com/office/officeart/2005/8/layout/vList2"/>
    <dgm:cxn modelId="{CD9CB704-96EA-4030-8AA9-B49E6652CD81}" type="presParOf" srcId="{73B1A987-1C59-47D1-B964-A5469F8FEDB1}" destId="{37A34159-EFD1-45F0-92A9-4432CBB2ACE2}" srcOrd="0" destOrd="0" presId="urn:microsoft.com/office/officeart/2005/8/layout/vList2"/>
    <dgm:cxn modelId="{AB19E74E-081D-4619-90CA-0BE3B83CA391}" type="presParOf" srcId="{73B1A987-1C59-47D1-B964-A5469F8FEDB1}" destId="{4D5D06CA-E0E3-4452-B91C-7EC1F7665842}" srcOrd="1" destOrd="0" presId="urn:microsoft.com/office/officeart/2005/8/layout/vList2"/>
    <dgm:cxn modelId="{205F6ABF-A23E-4C2C-A905-63EA98FC5D76}" type="presParOf" srcId="{73B1A987-1C59-47D1-B964-A5469F8FEDB1}" destId="{40643BB0-8F09-4379-99AE-DB7E017BAD02}" srcOrd="2" destOrd="0" presId="urn:microsoft.com/office/officeart/2005/8/layout/vList2"/>
    <dgm:cxn modelId="{9B502615-EB29-4C19-AEF4-A67DA85C8D3D}" type="presParOf" srcId="{73B1A987-1C59-47D1-B964-A5469F8FEDB1}" destId="{62499A3A-73CB-4C88-A628-88FB8E1EB3B4}" srcOrd="3" destOrd="0" presId="urn:microsoft.com/office/officeart/2005/8/layout/vList2"/>
    <dgm:cxn modelId="{A210E047-8569-4624-8CFB-CACE6B608545}" type="presParOf" srcId="{73B1A987-1C59-47D1-B964-A5469F8FEDB1}" destId="{CA92F630-63FD-47D0-8494-0476BFC86B99}" srcOrd="4" destOrd="0" presId="urn:microsoft.com/office/officeart/2005/8/layout/vList2"/>
    <dgm:cxn modelId="{F24FE96D-F175-4267-95C2-DF24490014B1}" type="presParOf" srcId="{73B1A987-1C59-47D1-B964-A5469F8FEDB1}" destId="{08287497-0E5C-490A-B108-702E5FDCC6A5}" srcOrd="5" destOrd="0" presId="urn:microsoft.com/office/officeart/2005/8/layout/vList2"/>
    <dgm:cxn modelId="{AFE5C610-F151-4D37-8749-CEEA449151AC}" type="presParOf" srcId="{73B1A987-1C59-47D1-B964-A5469F8FEDB1}" destId="{3B0266A2-0DF1-4149-83B6-31C3212EB01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34C9F-D30F-44FC-8FAE-0A66795103A6}">
      <dsp:nvSpPr>
        <dsp:cNvPr id="0" name=""/>
        <dsp:cNvSpPr/>
      </dsp:nvSpPr>
      <dsp:spPr>
        <a:xfrm>
          <a:off x="0" y="298683"/>
          <a:ext cx="11439525" cy="610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High contrast colour schemes aid limited vision &amp; colour blindness.</a:t>
          </a:r>
          <a:endParaRPr lang="en-US" sz="2900" kern="1200" dirty="0"/>
        </a:p>
      </dsp:txBody>
      <dsp:txXfrm>
        <a:off x="0" y="298683"/>
        <a:ext cx="11439525" cy="610740"/>
      </dsp:txXfrm>
    </dsp:sp>
    <dsp:sp modelId="{F8AE76F1-A4F3-410D-8B90-1DE1C10E0E4F}">
      <dsp:nvSpPr>
        <dsp:cNvPr id="0" name=""/>
        <dsp:cNvSpPr/>
      </dsp:nvSpPr>
      <dsp:spPr>
        <a:xfrm>
          <a:off x="0" y="992943"/>
          <a:ext cx="11439525" cy="610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/>
            <a:t>Resizable icons etc. makes it easier to see &amp; read content.</a:t>
          </a:r>
          <a:endParaRPr lang="en-US" sz="2900" kern="1200"/>
        </a:p>
      </dsp:txBody>
      <dsp:txXfrm>
        <a:off x="0" y="992943"/>
        <a:ext cx="11439525" cy="610740"/>
      </dsp:txXfrm>
    </dsp:sp>
    <dsp:sp modelId="{A2E5CD6E-BE8C-4A2B-BFCE-131727280DA8}">
      <dsp:nvSpPr>
        <dsp:cNvPr id="0" name=""/>
        <dsp:cNvSpPr/>
      </dsp:nvSpPr>
      <dsp:spPr>
        <a:xfrm>
          <a:off x="0" y="1687203"/>
          <a:ext cx="11439525" cy="610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Text to speech software supports total vision loss – provide image alt text.</a:t>
          </a:r>
          <a:endParaRPr lang="en-US" sz="2900" kern="1200" dirty="0"/>
        </a:p>
      </dsp:txBody>
      <dsp:txXfrm>
        <a:off x="0" y="1687203"/>
        <a:ext cx="11439525" cy="610740"/>
      </dsp:txXfrm>
    </dsp:sp>
    <dsp:sp modelId="{6A7078B7-D9E1-40A4-9E73-11253044974C}">
      <dsp:nvSpPr>
        <dsp:cNvPr id="0" name=""/>
        <dsp:cNvSpPr/>
      </dsp:nvSpPr>
      <dsp:spPr>
        <a:xfrm>
          <a:off x="0" y="2381463"/>
          <a:ext cx="11439525" cy="610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Avoid using colour alone to provide user feedback. E.g. red for an error.</a:t>
          </a:r>
          <a:endParaRPr lang="en-US" sz="2900" kern="1200" dirty="0"/>
        </a:p>
      </dsp:txBody>
      <dsp:txXfrm>
        <a:off x="0" y="2381463"/>
        <a:ext cx="11439525" cy="610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F3BD8-92EC-4B55-BD84-3CD87A48202A}">
      <dsp:nvSpPr>
        <dsp:cNvPr id="0" name=""/>
        <dsp:cNvSpPr/>
      </dsp:nvSpPr>
      <dsp:spPr>
        <a:xfrm>
          <a:off x="0" y="252243"/>
          <a:ext cx="11439525" cy="631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Ensure transcripts/captions are available for audio/video content.</a:t>
          </a:r>
          <a:endParaRPr lang="en-US" sz="3000" kern="1200" dirty="0"/>
        </a:p>
      </dsp:txBody>
      <dsp:txXfrm>
        <a:off x="0" y="252243"/>
        <a:ext cx="11439525" cy="631800"/>
      </dsp:txXfrm>
    </dsp:sp>
    <dsp:sp modelId="{45B01DFD-238E-47A1-A2C5-ADAF69A0DEA6}">
      <dsp:nvSpPr>
        <dsp:cNvPr id="0" name=""/>
        <dsp:cNvSpPr/>
      </dsp:nvSpPr>
      <dsp:spPr>
        <a:xfrm>
          <a:off x="0" y="970443"/>
          <a:ext cx="11439525" cy="631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Provide sign language options or use simple language.</a:t>
          </a:r>
          <a:endParaRPr lang="en-US" sz="3000" kern="1200" dirty="0"/>
        </a:p>
      </dsp:txBody>
      <dsp:txXfrm>
        <a:off x="0" y="970443"/>
        <a:ext cx="11439525" cy="631800"/>
      </dsp:txXfrm>
    </dsp:sp>
    <dsp:sp modelId="{E9434502-6AA5-47E5-95AB-1BB8C8080EF5}">
      <dsp:nvSpPr>
        <dsp:cNvPr id="0" name=""/>
        <dsp:cNvSpPr/>
      </dsp:nvSpPr>
      <dsp:spPr>
        <a:xfrm>
          <a:off x="0" y="1688643"/>
          <a:ext cx="11439525" cy="631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Avoid having content that is solely expressed through time-based media.</a:t>
          </a:r>
          <a:endParaRPr lang="en-US" sz="3000" kern="1200" dirty="0"/>
        </a:p>
      </dsp:txBody>
      <dsp:txXfrm>
        <a:off x="0" y="1688643"/>
        <a:ext cx="11439525" cy="631800"/>
      </dsp:txXfrm>
    </dsp:sp>
    <dsp:sp modelId="{8B604040-96BF-4885-A789-05BC1794330E}">
      <dsp:nvSpPr>
        <dsp:cNvPr id="0" name=""/>
        <dsp:cNvSpPr/>
      </dsp:nvSpPr>
      <dsp:spPr>
        <a:xfrm>
          <a:off x="0" y="2406843"/>
          <a:ext cx="11439525" cy="631800"/>
        </a:xfrm>
        <a:prstGeom prst="round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>
        <a:off x="30842" y="2437685"/>
        <a:ext cx="11377841" cy="5701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B7761-64FE-4B17-87EE-5ECF9A2431C9}">
      <dsp:nvSpPr>
        <dsp:cNvPr id="0" name=""/>
        <dsp:cNvSpPr/>
      </dsp:nvSpPr>
      <dsp:spPr>
        <a:xfrm>
          <a:off x="0" y="252243"/>
          <a:ext cx="11439525" cy="631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Provide alternative options to speech-only input.</a:t>
          </a:r>
          <a:endParaRPr lang="en-US" sz="3000" kern="1200" dirty="0"/>
        </a:p>
      </dsp:txBody>
      <dsp:txXfrm>
        <a:off x="0" y="252243"/>
        <a:ext cx="11439525" cy="631800"/>
      </dsp:txXfrm>
    </dsp:sp>
    <dsp:sp modelId="{7AEC9EEE-8150-4303-8DC6-E36C14E62D85}">
      <dsp:nvSpPr>
        <dsp:cNvPr id="0" name=""/>
        <dsp:cNvSpPr/>
      </dsp:nvSpPr>
      <dsp:spPr>
        <a:xfrm>
          <a:off x="0" y="970443"/>
          <a:ext cx="11439525" cy="631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Allow control over microphone sensitivity and speech rate.</a:t>
          </a:r>
          <a:endParaRPr lang="en-US" sz="3000" kern="1200" dirty="0"/>
        </a:p>
      </dsp:txBody>
      <dsp:txXfrm>
        <a:off x="0" y="970443"/>
        <a:ext cx="11439525" cy="631800"/>
      </dsp:txXfrm>
    </dsp:sp>
    <dsp:sp modelId="{8792A2EE-8800-47B9-9BF3-972D99A6637C}">
      <dsp:nvSpPr>
        <dsp:cNvPr id="0" name=""/>
        <dsp:cNvSpPr/>
      </dsp:nvSpPr>
      <dsp:spPr>
        <a:xfrm>
          <a:off x="0" y="1688643"/>
          <a:ext cx="11439525" cy="631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Use literal language for the voice commands and short simple sentences.</a:t>
          </a:r>
          <a:endParaRPr lang="en-US" sz="3000" kern="1200" dirty="0"/>
        </a:p>
      </dsp:txBody>
      <dsp:txXfrm>
        <a:off x="0" y="1688643"/>
        <a:ext cx="11439525" cy="631800"/>
      </dsp:txXfrm>
    </dsp:sp>
    <dsp:sp modelId="{DFDE964F-3D94-44B7-AEC5-20CE9E773765}">
      <dsp:nvSpPr>
        <dsp:cNvPr id="0" name=""/>
        <dsp:cNvSpPr/>
      </dsp:nvSpPr>
      <dsp:spPr>
        <a:xfrm>
          <a:off x="0" y="2406843"/>
          <a:ext cx="11439525" cy="631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Allow for pauses in speech and shaky/broken speech.</a:t>
          </a:r>
          <a:endParaRPr lang="en-US" sz="3000" kern="1200" dirty="0"/>
        </a:p>
      </dsp:txBody>
      <dsp:txXfrm>
        <a:off x="0" y="2406843"/>
        <a:ext cx="11439525" cy="631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91CEE-A5B2-40B6-86B0-883C1EDD3EA6}">
      <dsp:nvSpPr>
        <dsp:cNvPr id="0" name=""/>
        <dsp:cNvSpPr/>
      </dsp:nvSpPr>
      <dsp:spPr>
        <a:xfrm>
          <a:off x="0" y="358308"/>
          <a:ext cx="11439525" cy="5896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Provide resizable/larger icons to make it easier to actually point at &amp; select.</a:t>
          </a:r>
        </a:p>
      </dsp:txBody>
      <dsp:txXfrm>
        <a:off x="0" y="358308"/>
        <a:ext cx="11439525" cy="589680"/>
      </dsp:txXfrm>
    </dsp:sp>
    <dsp:sp modelId="{A21C34B6-8F04-4C81-9C89-1DD9040E423A}">
      <dsp:nvSpPr>
        <dsp:cNvPr id="0" name=""/>
        <dsp:cNvSpPr/>
      </dsp:nvSpPr>
      <dsp:spPr>
        <a:xfrm>
          <a:off x="0" y="1028628"/>
          <a:ext cx="11439525" cy="5896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Provide input options other than mouse/keyboard, e.g. speech input.</a:t>
          </a:r>
          <a:endParaRPr lang="en-US" sz="2800" kern="1200" dirty="0"/>
        </a:p>
      </dsp:txBody>
      <dsp:txXfrm>
        <a:off x="0" y="1028628"/>
        <a:ext cx="11439525" cy="589680"/>
      </dsp:txXfrm>
    </dsp:sp>
    <dsp:sp modelId="{7114A166-4ECB-4719-9335-B00EB6672B57}">
      <dsp:nvSpPr>
        <dsp:cNvPr id="0" name=""/>
        <dsp:cNvSpPr/>
      </dsp:nvSpPr>
      <dsp:spPr>
        <a:xfrm>
          <a:off x="0" y="1698948"/>
          <a:ext cx="11439525" cy="5896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/>
            <a:t>Don’t use timed tasks or allow for pausing to not discriminate unfairly.</a:t>
          </a:r>
          <a:endParaRPr lang="en-US" sz="2800" kern="1200"/>
        </a:p>
      </dsp:txBody>
      <dsp:txXfrm>
        <a:off x="0" y="1698948"/>
        <a:ext cx="11439525" cy="589680"/>
      </dsp:txXfrm>
    </dsp:sp>
    <dsp:sp modelId="{6F846B74-54EA-49F8-9353-9629E5E1891A}">
      <dsp:nvSpPr>
        <dsp:cNvPr id="0" name=""/>
        <dsp:cNvSpPr/>
      </dsp:nvSpPr>
      <dsp:spPr>
        <a:xfrm>
          <a:off x="0" y="2369268"/>
          <a:ext cx="11439525" cy="5896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Ensure functionality can be accessed through the keyboard without a mouse.</a:t>
          </a:r>
          <a:endParaRPr lang="en-US" sz="2800" kern="1200" dirty="0"/>
        </a:p>
      </dsp:txBody>
      <dsp:txXfrm>
        <a:off x="0" y="2369268"/>
        <a:ext cx="11439525" cy="5896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34159-EFD1-45F0-92A9-4432CBB2ACE2}">
      <dsp:nvSpPr>
        <dsp:cNvPr id="0" name=""/>
        <dsp:cNvSpPr/>
      </dsp:nvSpPr>
      <dsp:spPr>
        <a:xfrm>
          <a:off x="0" y="345123"/>
          <a:ext cx="11439525" cy="5896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Avoid the use of complicated language and large blocks of text.</a:t>
          </a:r>
        </a:p>
      </dsp:txBody>
      <dsp:txXfrm>
        <a:off x="0" y="345123"/>
        <a:ext cx="11439525" cy="589680"/>
      </dsp:txXfrm>
    </dsp:sp>
    <dsp:sp modelId="{40643BB0-8F09-4379-99AE-DB7E017BAD02}">
      <dsp:nvSpPr>
        <dsp:cNvPr id="0" name=""/>
        <dsp:cNvSpPr/>
      </dsp:nvSpPr>
      <dsp:spPr>
        <a:xfrm>
          <a:off x="0" y="1015443"/>
          <a:ext cx="11439525" cy="5896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/>
            <a:t>Provide text to speech software so text can be read out.</a:t>
          </a:r>
          <a:endParaRPr lang="en-US" sz="2800" kern="1200"/>
        </a:p>
      </dsp:txBody>
      <dsp:txXfrm>
        <a:off x="0" y="1015443"/>
        <a:ext cx="11439525" cy="589680"/>
      </dsp:txXfrm>
    </dsp:sp>
    <dsp:sp modelId="{CA92F630-63FD-47D0-8494-0476BFC86B99}">
      <dsp:nvSpPr>
        <dsp:cNvPr id="0" name=""/>
        <dsp:cNvSpPr/>
      </dsp:nvSpPr>
      <dsp:spPr>
        <a:xfrm>
          <a:off x="0" y="1685763"/>
          <a:ext cx="11439525" cy="5896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Ensure simplicity of navigation &amp; interaction in the interface for ease-of-use.</a:t>
          </a:r>
          <a:endParaRPr lang="en-US" sz="2800" kern="1200" dirty="0"/>
        </a:p>
      </dsp:txBody>
      <dsp:txXfrm>
        <a:off x="0" y="1685763"/>
        <a:ext cx="11439525" cy="589680"/>
      </dsp:txXfrm>
    </dsp:sp>
    <dsp:sp modelId="{3B0266A2-0DF1-4149-83B6-31C3212EB01B}">
      <dsp:nvSpPr>
        <dsp:cNvPr id="0" name=""/>
        <dsp:cNvSpPr/>
      </dsp:nvSpPr>
      <dsp:spPr>
        <a:xfrm>
          <a:off x="0" y="2356083"/>
          <a:ext cx="11439525" cy="5896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/>
            <a:t>Ensure time-based media or timed events can be slowed or paused.</a:t>
          </a:r>
          <a:endParaRPr lang="en-US" sz="2800" kern="1200"/>
        </a:p>
      </dsp:txBody>
      <dsp:txXfrm>
        <a:off x="0" y="2356083"/>
        <a:ext cx="11439525" cy="589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65374-C6AE-481A-BED1-F813DD75F181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94776-34C3-455E-883D-C1A6822BA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38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Int</a:t>
            </a:r>
            <a:r>
              <a:rPr lang="en-GB" dirty="0" smtClean="0"/>
              <a:t> b</a:t>
            </a:r>
          </a:p>
          <a:p>
            <a:r>
              <a:rPr lang="en-GB" dirty="0" smtClean="0"/>
              <a:t>Err c</a:t>
            </a:r>
          </a:p>
          <a:p>
            <a:r>
              <a:rPr lang="en-GB" dirty="0" smtClean="0"/>
              <a:t>Pro 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4776-34C3-455E-883D-C1A6822BABA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139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4776-34C3-455E-883D-C1A6822BABA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144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4363114-D500-4C88-ABC4-E727C7507F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23377" y="2598738"/>
            <a:ext cx="962284" cy="952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DC6527-9CC8-4215-9D7A-9F19D077E0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15080" y="2376342"/>
            <a:ext cx="5744094" cy="1314741"/>
          </a:xfrm>
        </p:spPr>
        <p:txBody>
          <a:bodyPr lIns="0" tIns="0" rIns="0" bIns="0" anchor="b">
            <a:normAutofit/>
          </a:bodyPr>
          <a:lstStyle>
            <a:lvl1pPr algn="r">
              <a:defRPr sz="4800"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EBDB1-C7AB-4557-881C-6B9A5B82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699B-70E5-4A54-A215-85E63CEE55B1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E7D30-16E7-4C6A-9215-7CEB4EEC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A7605-D0EA-4337-8E48-2C248B3C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4CC6B-A307-4C38-90BA-5C31CDC83FA8}" type="slidenum">
              <a:rPr lang="en-GB" smtClean="0"/>
              <a:t>‹#›</a:t>
            </a:fld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0B4CCD6-DBF2-4361-9EFE-8D0DED25A5C1}"/>
              </a:ext>
            </a:extLst>
          </p:cNvPr>
          <p:cNvCxnSpPr>
            <a:cxnSpLocks/>
          </p:cNvCxnSpPr>
          <p:nvPr/>
        </p:nvCxnSpPr>
        <p:spPr>
          <a:xfrm>
            <a:off x="8141275" y="2616186"/>
            <a:ext cx="0" cy="9189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39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09616-9C03-4626-AFBE-9C5F0ADA3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E022B-04A7-4C9F-B2FF-01068292F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51D77-E8A4-48F6-8584-34E7207E5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699B-70E5-4A54-A215-85E63CEE55B1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C80C3-BDA8-4DF8-BA27-2DD85A150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AB43-3072-4D23-8565-C040008A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99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4CC6B-A307-4C38-90BA-5C31CDC83FA8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817C531E-B098-4D6D-9A77-C7DCFB68E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5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17B9FC-566D-44A2-816A-4EA3612E1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FB735-70F4-41BF-9A15-B7007CB4C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C68F2-00D8-462F-83F1-968D85C8F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699B-70E5-4A54-A215-85E63CEE55B1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4D410-BCE1-4E3A-ADCA-D8C3C238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8F335-F59C-4667-8ED2-ED67BFBD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00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4CC6B-A307-4C38-90BA-5C31CDC83FA8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B22DF440-4486-43E4-B0CA-0BE4B3017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371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9CC2D-B8A6-4AF8-9FAB-550590FA1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268294-1AB5-4926-B47D-D121373C0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7AB00-AE5A-4B3B-9C00-3D230FE45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699B-70E5-4A54-A215-85E63CEE55B1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D3E2B-10C9-458F-BFC0-9120B3AA9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32F2B-7B28-4CF2-A73E-5FE8175E4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4CC6B-A307-4C38-90BA-5C31CDC83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97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FAE09-85B1-41C5-A895-3ABBB4668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6605" y="2749123"/>
            <a:ext cx="7676393" cy="3295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5E749-CBC2-4FED-A4D5-03FF897FE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3623" y="2749123"/>
            <a:ext cx="3511769" cy="33002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A3F52-AE25-4B8F-A31E-0E941340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0D9AEA2D-4A75-49B2-868F-8ED5D44F5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6F64C7-88BC-4B9F-9D9C-6B23468C6FF4}"/>
              </a:ext>
            </a:extLst>
          </p:cNvPr>
          <p:cNvSpPr/>
          <p:nvPr/>
        </p:nvSpPr>
        <p:spPr>
          <a:xfrm>
            <a:off x="396880" y="290567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C0A29D01-1B69-4D07-85F8-333648F296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8838" y="1644650"/>
            <a:ext cx="10515600" cy="479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D841E97-99B1-4A1E-ADF7-206A430D4FD1}"/>
              </a:ext>
            </a:extLst>
          </p:cNvPr>
          <p:cNvCxnSpPr>
            <a:cxnSpLocks/>
          </p:cNvCxnSpPr>
          <p:nvPr/>
        </p:nvCxnSpPr>
        <p:spPr>
          <a:xfrm>
            <a:off x="2230078" y="1522292"/>
            <a:ext cx="7772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EF7592E-66C5-4228-9BD6-249FD6B6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38D533DF-0076-41F3-9BBA-84E18E37306C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AF4D13A-CB94-4399-ABD6-F1236EF7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5B5472E2-95EA-446D-A592-000AF3665F14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B487539-4D0D-4547-A531-8C88F7203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41856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3FB8-4584-498D-ACB5-FB02BFB8A920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CE02-0AB2-4A1E-9627-48F9D238C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52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25563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2754018"/>
            <a:ext cx="11438787" cy="32904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4ACD699B-70E5-4A54-A215-85E63CEE55B1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9584CC6B-A307-4C38-90BA-5C31CDC83FA8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ED44542-4BA9-4639-9A92-3385C788E8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8838" y="1644650"/>
            <a:ext cx="10515600" cy="479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C566EE3-A78E-4457-B981-B7AAEFED0F23}"/>
              </a:ext>
            </a:extLst>
          </p:cNvPr>
          <p:cNvCxnSpPr>
            <a:cxnSpLocks/>
          </p:cNvCxnSpPr>
          <p:nvPr/>
        </p:nvCxnSpPr>
        <p:spPr>
          <a:xfrm>
            <a:off x="2230078" y="1522292"/>
            <a:ext cx="7772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13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ACF1D-E302-4B04-A41D-4010BCDB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453AD-D386-412F-81E6-6679673927F8}"/>
              </a:ext>
            </a:extLst>
          </p:cNvPr>
          <p:cNvSpPr/>
          <p:nvPr/>
        </p:nvSpPr>
        <p:spPr>
          <a:xfrm>
            <a:off x="396880" y="2219074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81323-E0C2-4355-A350-066A6EF08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19074"/>
            <a:ext cx="10515600" cy="1834063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74F1E13B-C29E-436A-9D76-6AC9C8970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721C1E8-7D89-4EBB-A815-5293FF71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4ACD699B-70E5-4A54-A215-85E63CEE55B1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18B8BB-3D55-4548-9561-243D803F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9584CC6B-A307-4C38-90BA-5C31CDC83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7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FAE09-85B1-41C5-A895-3ABBB4668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6605" y="2749123"/>
            <a:ext cx="7676393" cy="3295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5E749-CBC2-4FED-A4D5-03FF897FE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3623" y="2749123"/>
            <a:ext cx="3511769" cy="33002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A3F52-AE25-4B8F-A31E-0E941340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0D9AEA2D-4A75-49B2-868F-8ED5D44F5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6F64C7-88BC-4B9F-9D9C-6B23468C6FF4}"/>
              </a:ext>
            </a:extLst>
          </p:cNvPr>
          <p:cNvSpPr/>
          <p:nvPr/>
        </p:nvSpPr>
        <p:spPr>
          <a:xfrm>
            <a:off x="396880" y="290567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763A7D8-7346-4E79-8EA5-4244250BE96F}"/>
              </a:ext>
            </a:extLst>
          </p:cNvPr>
          <p:cNvSpPr txBox="1">
            <a:spLocks/>
          </p:cNvSpPr>
          <p:nvPr/>
        </p:nvSpPr>
        <p:spPr>
          <a:xfrm>
            <a:off x="858472" y="295461"/>
            <a:ext cx="105155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C0A29D01-1B69-4D07-85F8-333648F296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8838" y="1644650"/>
            <a:ext cx="10515600" cy="479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D841E97-99B1-4A1E-ADF7-206A430D4FD1}"/>
              </a:ext>
            </a:extLst>
          </p:cNvPr>
          <p:cNvCxnSpPr>
            <a:cxnSpLocks/>
          </p:cNvCxnSpPr>
          <p:nvPr/>
        </p:nvCxnSpPr>
        <p:spPr>
          <a:xfrm>
            <a:off x="2230078" y="1522292"/>
            <a:ext cx="7772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EF7592E-66C5-4228-9BD6-249FD6B6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4ACD699B-70E5-4A54-A215-85E63CEE55B1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AF4D13A-CB94-4399-ABD6-F1236EF7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9584CC6B-A307-4C38-90BA-5C31CDC83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51881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CB3E-2A47-4346-A465-EE0F016C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48CF7-31BD-47A9-933B-420BF52AE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A2DFC-BA08-4352-8E90-48E64AEFC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AC0C8C-21D0-4527-B4F0-981864317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010C0A-5D20-4924-BC9F-14D07617E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8064A0-C33E-430A-8F17-0EA17E298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699B-70E5-4A54-A215-85E63CEE55B1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D7A81-2207-4952-9D16-2030324E2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8C1E58-E506-449B-911D-77184EFD5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4CC6B-A307-4C38-90BA-5C31CDC83FA8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A picture containing clipart&#10;&#10;Description automatically generated">
            <a:extLst>
              <a:ext uri="{FF2B5EF4-FFF2-40B4-BE49-F238E27FC236}">
                <a16:creationId xmlns:a16="http://schemas.microsoft.com/office/drawing/2014/main" id="{33022867-3705-4100-A646-BFFD791C8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78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3FA1E-984D-4E48-A584-F3F63AC6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22B15A-EB07-413F-95F5-55282667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699B-70E5-4A54-A215-85E63CEE55B1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7AF17-4FF4-4A9A-81D0-5A8F29F6C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E20FD-4149-44FB-9D56-2E2061DBA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4CC6B-A307-4C38-90BA-5C31CDC83FA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B782A4E9-EFF2-4901-81FF-CC52AF2ED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71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3144F-45C5-4773-B5C5-F6A50AF5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699B-70E5-4A54-A215-85E63CEE55B1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6BBD3B-F4BD-46EC-9B3E-13D3826D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CDC3E-EC91-4FE0-AE2F-A6AF8127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4CC6B-A307-4C38-90BA-5C31CDC83FA8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1DB76802-D738-4ABA-8E4F-39AC81A32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8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A2173-8F61-4EAD-AAC8-906EC04F6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13D88-6EF6-4713-ABE2-1818E5348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B32A2-C6F5-4743-842B-F22D3A086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A6720-535E-4BB7-AA80-CDC98676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699B-70E5-4A54-A215-85E63CEE55B1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D5227-2063-47AF-AB00-B6C4372D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D677E-1528-43E9-83B0-632E27A1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4CC6B-A307-4C38-90BA-5C31CDC83FA8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44CF0105-7C6E-4BB3-8D1D-55C64320A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536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2D576-CBFC-491B-89AF-E0CDE1E0B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06C804-B980-4F14-B78E-AAE57300D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FBA97-541C-4B50-8FEE-56DF4803E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C4CA0-699D-493D-9BED-F1987B87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699B-70E5-4A54-A215-85E63CEE55B1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65557-7C9B-4A6D-9F97-A183CA986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464D2-20D7-4C18-A310-CC889C9D7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4CC6B-A307-4C38-90BA-5C31CDC83FA8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7E9A8F24-38B9-4C89-83F6-C1E40D960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2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7CB390-D5E2-44EF-892F-440BAAC23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1494C-5C9A-4417-AC81-8A3B91923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5B06D-0340-4ACD-8C2F-953F42211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D699B-70E5-4A54-A215-85E63CEE55B1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0197F-DFDE-43C5-A224-EEF9338F4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1B0CA-AC29-4010-A650-0655F44EF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2399" y="63528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4CC6B-A307-4C38-90BA-5C31CDC83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65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529" y="46037"/>
            <a:ext cx="10515600" cy="1325563"/>
          </a:xfrm>
        </p:spPr>
        <p:txBody>
          <a:bodyPr/>
          <a:lstStyle/>
          <a:p>
            <a:pPr algn="ctr"/>
            <a:r>
              <a:rPr lang="en-GB" b="1" u="sng" dirty="0">
                <a:solidFill>
                  <a:srgbClr val="FF0000"/>
                </a:solidFill>
              </a:rPr>
              <a:t>DO </a:t>
            </a:r>
            <a:r>
              <a:rPr lang="en-GB" b="1" u="sng" dirty="0" smtClean="0">
                <a:solidFill>
                  <a:srgbClr val="FF0000"/>
                </a:solidFill>
              </a:rPr>
              <a:t>NOW</a:t>
            </a:r>
            <a:br>
              <a:rPr lang="en-GB" b="1" u="sng" dirty="0" smtClean="0">
                <a:solidFill>
                  <a:srgbClr val="FF0000"/>
                </a:solidFill>
              </a:rPr>
            </a:br>
            <a:r>
              <a:rPr lang="en-GB" b="1" u="sng" dirty="0" smtClean="0">
                <a:solidFill>
                  <a:srgbClr val="FF0000"/>
                </a:solidFill>
              </a:rPr>
              <a:t> YR 10</a:t>
            </a:r>
            <a:endParaRPr lang="en-GB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02128" y="1371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788980" y="1331194"/>
            <a:ext cx="109891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800" dirty="0"/>
              <a:t>Match the human-device interface terms below with their definitions</a:t>
            </a:r>
            <a:r>
              <a:rPr lang="en-GB" dirty="0"/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21696" t="22480" r="21652" b="40572"/>
          <a:stretch/>
        </p:blipFill>
        <p:spPr>
          <a:xfrm>
            <a:off x="630014" y="1894820"/>
            <a:ext cx="10964629" cy="467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0FFB1E-3420-4821-849B-F68F1D09C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USER ACCESSIBILITY NEEDS</a:t>
            </a:r>
          </a:p>
        </p:txBody>
      </p:sp>
      <p:pic>
        <p:nvPicPr>
          <p:cNvPr id="6" name="Picture Placeholder 7">
            <a:extLst>
              <a:ext uri="{FF2B5EF4-FFF2-40B4-BE49-F238E27FC236}">
                <a16:creationId xmlns:a16="http://schemas.microsoft.com/office/drawing/2014/main" id="{C0D0A011-8E34-4E96-8E89-DCADC267B09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495" b="495"/>
          <a:stretch>
            <a:fillRect/>
          </a:stretch>
        </p:blipFill>
        <p:spPr>
          <a:xfrm>
            <a:off x="8523288" y="2598738"/>
            <a:ext cx="9620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8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A8B123-E1F1-4A4D-BFB9-26A593A16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Visual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4BD23AA-8481-4C41-B3B5-E23ECA9232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Limited vision can give many individual requirements for an interface.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25D60157-3D47-40D3-95BF-C5C1CDF82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959386"/>
              </p:ext>
            </p:extLst>
          </p:nvPr>
        </p:nvGraphicFramePr>
        <p:xfrm>
          <a:off x="376238" y="2754313"/>
          <a:ext cx="11439525" cy="3290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280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2534C9F-D30F-44FC-8FAE-0A66795103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graphicEl>
                                              <a:dgm id="{C2534C9F-D30F-44FC-8FAE-0A66795103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8AE76F1-A4F3-410D-8B90-1DE1C10E0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graphicEl>
                                              <a:dgm id="{F8AE76F1-A4F3-410D-8B90-1DE1C10E0E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2E5CD6E-BE8C-4A2B-BFCE-131727280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graphicEl>
                                              <a:dgm id="{A2E5CD6E-BE8C-4A2B-BFCE-131727280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A7078B7-D9E1-40A4-9E73-112530449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graphicEl>
                                              <a:dgm id="{6A7078B7-D9E1-40A4-9E73-112530449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Graphic spid="1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E7ECB-DE8D-4711-B50D-B936A6F76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Hearing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64C3C3-DF67-44BE-8AE1-653B94069F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Those with limited or total loss of hearing are still affected by your user interface.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23D114DC-D2A7-4385-889C-77983B3A17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518541"/>
              </p:ext>
            </p:extLst>
          </p:nvPr>
        </p:nvGraphicFramePr>
        <p:xfrm>
          <a:off x="376238" y="2754313"/>
          <a:ext cx="11439525" cy="3290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731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86F3BD8-92EC-4B55-BD84-3CD87A482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dgm id="{F86F3BD8-92EC-4B55-BD84-3CD87A4820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45B01DFD-238E-47A1-A2C5-ADAF69A0D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graphicEl>
                                              <a:dgm id="{45B01DFD-238E-47A1-A2C5-ADAF69A0DE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E9434502-6AA5-47E5-95AB-1BB8C8080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graphicEl>
                                              <a:dgm id="{E9434502-6AA5-47E5-95AB-1BB8C8080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B604040-96BF-4885-A789-05BC17943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graphicEl>
                                              <a:dgm id="{8B604040-96BF-4885-A789-05BC179433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12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6C42A-E829-41B1-A78D-D14A5946B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Speech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F852E-A8AC-411E-9366-771AFF3FB5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While GUI interfaces don’t rely on speech, some interfaces do. | Notably speech interfaces.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F49713CF-5394-4176-9395-E59B6A5740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896709"/>
              </p:ext>
            </p:extLst>
          </p:nvPr>
        </p:nvGraphicFramePr>
        <p:xfrm>
          <a:off x="376238" y="2754313"/>
          <a:ext cx="11439525" cy="3290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445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53B7761-64FE-4B17-87EE-5ECF9A243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dgm id="{C53B7761-64FE-4B17-87EE-5ECF9A2431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AEC9EEE-8150-4303-8DC6-E36C14E62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graphicEl>
                                              <a:dgm id="{7AEC9EEE-8150-4303-8DC6-E36C14E62D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792A2EE-8800-47B9-9BF3-972D99A66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graphicEl>
                                              <a:dgm id="{8792A2EE-8800-47B9-9BF3-972D99A663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DFDE964F-3D94-44B7-AEC5-20CE9E773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graphicEl>
                                              <a:dgm id="{DFDE964F-3D94-44B7-AEC5-20CE9E773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1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0664A-D809-4E71-912F-1564156AE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Motor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BC87E-02DC-472F-A4F2-DC186ECF14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People with a mobility impairment may require certain features to a user interface.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3EB48EE-6961-45E6-998D-C6D7FCADE9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254003"/>
              </p:ext>
            </p:extLst>
          </p:nvPr>
        </p:nvGraphicFramePr>
        <p:xfrm>
          <a:off x="376238" y="2754313"/>
          <a:ext cx="11439525" cy="3290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163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5E91CEE-A5B2-40B6-86B0-883C1EDD3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E5E91CEE-A5B2-40B6-86B0-883C1EDD3E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21C34B6-8F04-4C81-9C89-1DD9040E42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A21C34B6-8F04-4C81-9C89-1DD9040E42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14A166-4ECB-4719-9335-B00EB6672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7114A166-4ECB-4719-9335-B00EB6672B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F846B74-54EA-49F8-9353-9629E5E18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6F846B74-54EA-49F8-9353-9629E5E189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B5C39F5-54E1-407F-A8A9-E9317538C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Cognitive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5058074-4E9D-4DA1-BFA3-AEC13826AC5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Interfaces should make sensible alterations for those with cognitive disabilities.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17882AF-B128-44EE-97DF-675E635557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98034"/>
              </p:ext>
            </p:extLst>
          </p:nvPr>
        </p:nvGraphicFramePr>
        <p:xfrm>
          <a:off x="376238" y="2754313"/>
          <a:ext cx="11439525" cy="3290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659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A34159-EFD1-45F0-92A9-4432CBB2A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37A34159-EFD1-45F0-92A9-4432CBB2AC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643BB0-8F09-4379-99AE-DB7E017BAD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0643BB0-8F09-4379-99AE-DB7E017BAD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92F630-63FD-47D0-8494-0476BFC86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CA92F630-63FD-47D0-8494-0476BFC86B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0266A2-0DF1-4149-83B6-31C3212EB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3B0266A2-0DF1-4149-83B6-31C3212EB0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 – complete the tasks below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04 User Accessibility Needs</a:t>
            </a:r>
          </a:p>
          <a:p>
            <a:r>
              <a:rPr lang="en-GB" dirty="0" smtClean="0"/>
              <a:t>05 </a:t>
            </a:r>
            <a:r>
              <a:rPr lang="en-GB" dirty="0"/>
              <a:t>User Skills and Demographics Needs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4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Read the 5 G sheet makes notes or high key points. 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38758"/>
      </p:ext>
    </p:extLst>
  </p:cSld>
  <p:clrMapOvr>
    <a:masterClrMapping/>
  </p:clrMapOvr>
</p:sld>
</file>

<file path=ppt/theme/theme1.xml><?xml version="1.0" encoding="utf-8"?>
<a:theme xmlns:a="http://schemas.openxmlformats.org/drawingml/2006/main" name="KnowItAllNinja">
  <a:themeElements>
    <a:clrScheme name="KnowItAllNinja">
      <a:dk1>
        <a:srgbClr val="FFFFFF"/>
      </a:dk1>
      <a:lt1>
        <a:srgbClr val="FFFFFF"/>
      </a:lt1>
      <a:dk2>
        <a:srgbClr val="93A3B8"/>
      </a:dk2>
      <a:lt2>
        <a:srgbClr val="44546A"/>
      </a:lt2>
      <a:accent1>
        <a:srgbClr val="44546A"/>
      </a:accent1>
      <a:accent2>
        <a:srgbClr val="5B9BD5"/>
      </a:accent2>
      <a:accent3>
        <a:srgbClr val="70AD47"/>
      </a:accent3>
      <a:accent4>
        <a:srgbClr val="EA3434"/>
      </a:accent4>
      <a:accent5>
        <a:srgbClr val="954F72"/>
      </a:accent5>
      <a:accent6>
        <a:srgbClr val="EB7033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ItAllNinja" id="{13C88EB2-0CEC-43B8-B375-276E6837ABCA}" vid="{A36D5C20-8486-4F43-AC5C-969B8D3523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KnowItAllNinja</Template>
  <TotalTime>163</TotalTime>
  <Words>344</Words>
  <Application>Microsoft Office PowerPoint</Application>
  <PresentationFormat>Widescreen</PresentationFormat>
  <Paragraphs>42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KnowItAllNinja</vt:lpstr>
      <vt:lpstr>DO NOW  YR 10</vt:lpstr>
      <vt:lpstr>USER ACCESSIBILITY NEEDS</vt:lpstr>
      <vt:lpstr>Visual</vt:lpstr>
      <vt:lpstr>Hearing</vt:lpstr>
      <vt:lpstr>Speech</vt:lpstr>
      <vt:lpstr>Motor</vt:lpstr>
      <vt:lpstr>Cognitive</vt:lpstr>
      <vt:lpstr>Today – complete the tasks below</vt:lpstr>
      <vt:lpstr>Homework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ACCESSIBILITY NEEDS</dc:title>
  <dc:creator>Daniel Richardson</dc:creator>
  <cp:lastModifiedBy>Karen Orchard</cp:lastModifiedBy>
  <cp:revision>12</cp:revision>
  <dcterms:created xsi:type="dcterms:W3CDTF">2018-12-21T16:43:12Z</dcterms:created>
  <dcterms:modified xsi:type="dcterms:W3CDTF">2020-09-16T19:22:58Z</dcterms:modified>
</cp:coreProperties>
</file>