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417" r:id="rId2"/>
    <p:sldId id="256" r:id="rId3"/>
    <p:sldId id="375" r:id="rId4"/>
    <p:sldId id="394" r:id="rId5"/>
    <p:sldId id="415" r:id="rId6"/>
    <p:sldId id="416" r:id="rId7"/>
    <p:sldId id="395" r:id="rId8"/>
    <p:sldId id="396" r:id="rId9"/>
    <p:sldId id="397" r:id="rId10"/>
    <p:sldId id="398" r:id="rId11"/>
    <p:sldId id="399" r:id="rId12"/>
    <p:sldId id="400" r:id="rId13"/>
    <p:sldId id="401" r:id="rId14"/>
    <p:sldId id="40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772ED2-1C8F-4A62-AEFE-CF32DB92A2DF}" v="1" dt="2020-09-02T14:53:56.9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3" autoAdjust="0"/>
    <p:restoredTop sz="69742" autoAdjust="0"/>
  </p:normalViewPr>
  <p:slideViewPr>
    <p:cSldViewPr snapToGrid="0">
      <p:cViewPr varScale="1">
        <p:scale>
          <a:sx n="50" d="100"/>
          <a:sy n="50" d="100"/>
        </p:scale>
        <p:origin x="1284" y="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Richardson" userId="b12f1a219faba2ab" providerId="LiveId" clId="{A7E1FB96-CDB4-4D0C-B26A-71AD58493203}"/>
    <pc:docChg chg="custSel addSld delSld modSld sldOrd">
      <pc:chgData name="Daniel Richardson" userId="b12f1a219faba2ab" providerId="LiveId" clId="{A7E1FB96-CDB4-4D0C-B26A-71AD58493203}" dt="2019-04-03T08:51:04.178" v="3366"/>
      <pc:docMkLst>
        <pc:docMk/>
      </pc:docMkLst>
      <pc:sldChg chg="modSp">
        <pc:chgData name="Daniel Richardson" userId="b12f1a219faba2ab" providerId="LiveId" clId="{A7E1FB96-CDB4-4D0C-B26A-71AD58493203}" dt="2019-04-03T07:58:11.280" v="12" actId="14100"/>
        <pc:sldMkLst>
          <pc:docMk/>
          <pc:sldMk cId="1201385341" sldId="256"/>
        </pc:sldMkLst>
        <pc:spChg chg="mod">
          <ac:chgData name="Daniel Richardson" userId="b12f1a219faba2ab" providerId="LiveId" clId="{A7E1FB96-CDB4-4D0C-B26A-71AD58493203}" dt="2019-04-03T07:58:11.280" v="12" actId="14100"/>
          <ac:spMkLst>
            <pc:docMk/>
            <pc:sldMk cId="1201385341" sldId="256"/>
            <ac:spMk id="4" creationId="{D35C74F8-A501-42E0-A85D-FFA71979EA03}"/>
          </ac:spMkLst>
        </pc:spChg>
      </pc:sldChg>
      <pc:sldChg chg="modSp modAnim">
        <pc:chgData name="Daniel Richardson" userId="b12f1a219faba2ab" providerId="LiveId" clId="{A7E1FB96-CDB4-4D0C-B26A-71AD58493203}" dt="2019-04-03T08:49:52.203" v="3343"/>
        <pc:sldMkLst>
          <pc:docMk/>
          <pc:sldMk cId="981921101" sldId="261"/>
        </pc:sldMkLst>
        <pc:spChg chg="mod">
          <ac:chgData name="Daniel Richardson" userId="b12f1a219faba2ab" providerId="LiveId" clId="{A7E1FB96-CDB4-4D0C-B26A-71AD58493203}" dt="2019-04-03T07:58:35.661" v="54" actId="20577"/>
          <ac:spMkLst>
            <pc:docMk/>
            <pc:sldMk cId="981921101" sldId="261"/>
            <ac:spMk id="2" creationId="{4A6F539F-A184-4DE1-86E3-7991B14695D5}"/>
          </ac:spMkLst>
        </pc:spChg>
        <pc:spChg chg="mod">
          <ac:chgData name="Daniel Richardson" userId="b12f1a219faba2ab" providerId="LiveId" clId="{A7E1FB96-CDB4-4D0C-B26A-71AD58493203}" dt="2019-04-03T08:18:28.733" v="419"/>
          <ac:spMkLst>
            <pc:docMk/>
            <pc:sldMk cId="981921101" sldId="261"/>
            <ac:spMk id="4" creationId="{1EDC7EC2-83F9-4437-AE9A-ADA20A357F95}"/>
          </ac:spMkLst>
        </pc:spChg>
        <pc:graphicFrameChg chg="mod">
          <ac:chgData name="Daniel Richardson" userId="b12f1a219faba2ab" providerId="LiveId" clId="{A7E1FB96-CDB4-4D0C-B26A-71AD58493203}" dt="2019-04-03T08:29:11.788" v="1015" actId="20577"/>
          <ac:graphicFrameMkLst>
            <pc:docMk/>
            <pc:sldMk cId="981921101" sldId="261"/>
            <ac:graphicFrameMk id="5" creationId="{9015BC82-207F-4A77-A688-C04FF99C3462}"/>
          </ac:graphicFrameMkLst>
        </pc:graphicFrameChg>
      </pc:sldChg>
      <pc:sldChg chg="modSp add ord modAnim">
        <pc:chgData name="Daniel Richardson" userId="b12f1a219faba2ab" providerId="LiveId" clId="{A7E1FB96-CDB4-4D0C-B26A-71AD58493203}" dt="2019-04-03T08:49:18.234" v="3335"/>
        <pc:sldMkLst>
          <pc:docMk/>
          <pc:sldMk cId="4038556019" sldId="263"/>
        </pc:sldMkLst>
        <pc:spChg chg="mod">
          <ac:chgData name="Daniel Richardson" userId="b12f1a219faba2ab" providerId="LiveId" clId="{A7E1FB96-CDB4-4D0C-B26A-71AD58493203}" dt="2019-04-03T07:59:03.382" v="99" actId="20577"/>
          <ac:spMkLst>
            <pc:docMk/>
            <pc:sldMk cId="4038556019" sldId="263"/>
            <ac:spMk id="2" creationId="{4A6F539F-A184-4DE1-86E3-7991B14695D5}"/>
          </ac:spMkLst>
        </pc:spChg>
        <pc:spChg chg="mod">
          <ac:chgData name="Daniel Richardson" userId="b12f1a219faba2ab" providerId="LiveId" clId="{A7E1FB96-CDB4-4D0C-B26A-71AD58493203}" dt="2019-04-03T08:14:59.802" v="189" actId="20577"/>
          <ac:spMkLst>
            <pc:docMk/>
            <pc:sldMk cId="4038556019" sldId="263"/>
            <ac:spMk id="4" creationId="{1EDC7EC2-83F9-4437-AE9A-ADA20A357F95}"/>
          </ac:spMkLst>
        </pc:spChg>
        <pc:graphicFrameChg chg="mod">
          <ac:chgData name="Daniel Richardson" userId="b12f1a219faba2ab" providerId="LiveId" clId="{A7E1FB96-CDB4-4D0C-B26A-71AD58493203}" dt="2019-04-03T08:17:56.773" v="418" actId="20577"/>
          <ac:graphicFrameMkLst>
            <pc:docMk/>
            <pc:sldMk cId="4038556019" sldId="263"/>
            <ac:graphicFrameMk id="5" creationId="{9015BC82-207F-4A77-A688-C04FF99C3462}"/>
          </ac:graphicFrameMkLst>
        </pc:graphicFrameChg>
      </pc:sldChg>
    </pc:docChg>
  </pc:docChgLst>
  <pc:docChgLst>
    <pc:chgData name="Daniel Richardson" userId="b12f1a219faba2ab" providerId="LiveId" clId="{D3A61AFA-F39C-4BDD-B382-CC54AFFF5A79}"/>
    <pc:docChg chg="custSel addSld delSld modSld">
      <pc:chgData name="Daniel Richardson" userId="b12f1a219faba2ab" providerId="LiveId" clId="{D3A61AFA-F39C-4BDD-B382-CC54AFFF5A79}" dt="2019-04-02T10:09:39.058" v="2411" actId="20577"/>
      <pc:docMkLst>
        <pc:docMk/>
      </pc:docMkLst>
      <pc:sldChg chg="modSp">
        <pc:chgData name="Daniel Richardson" userId="b12f1a219faba2ab" providerId="LiveId" clId="{D3A61AFA-F39C-4BDD-B382-CC54AFFF5A79}" dt="2019-04-02T08:32:45.914" v="32" actId="20577"/>
        <pc:sldMkLst>
          <pc:docMk/>
          <pc:sldMk cId="1201385341" sldId="256"/>
        </pc:sldMkLst>
        <pc:spChg chg="mod">
          <ac:chgData name="Daniel Richardson" userId="b12f1a219faba2ab" providerId="LiveId" clId="{D3A61AFA-F39C-4BDD-B382-CC54AFFF5A79}" dt="2019-04-02T08:32:45.914" v="32" actId="20577"/>
          <ac:spMkLst>
            <pc:docMk/>
            <pc:sldMk cId="1201385341" sldId="256"/>
            <ac:spMk id="4" creationId="{D35C74F8-A501-42E0-A85D-FFA71979EA03}"/>
          </ac:spMkLst>
        </pc:spChg>
      </pc:sldChg>
      <pc:sldChg chg="addSp delSp modSp add">
        <pc:chgData name="Daniel Richardson" userId="b12f1a219faba2ab" providerId="LiveId" clId="{D3A61AFA-F39C-4BDD-B382-CC54AFFF5A79}" dt="2019-04-02T10:09:39.058" v="2411" actId="20577"/>
        <pc:sldMkLst>
          <pc:docMk/>
          <pc:sldMk cId="981921101" sldId="261"/>
        </pc:sldMkLst>
        <pc:spChg chg="mod">
          <ac:chgData name="Daniel Richardson" userId="b12f1a219faba2ab" providerId="LiveId" clId="{D3A61AFA-F39C-4BDD-B382-CC54AFFF5A79}" dt="2019-04-02T09:01:09.523" v="1602" actId="20577"/>
          <ac:spMkLst>
            <pc:docMk/>
            <pc:sldMk cId="981921101" sldId="261"/>
            <ac:spMk id="2" creationId="{4A6F539F-A184-4DE1-86E3-7991B14695D5}"/>
          </ac:spMkLst>
        </pc:spChg>
        <pc:spChg chg="del">
          <ac:chgData name="Daniel Richardson" userId="b12f1a219faba2ab" providerId="LiveId" clId="{D3A61AFA-F39C-4BDD-B382-CC54AFFF5A79}" dt="2019-04-02T09:02:31.420" v="1744" actId="1032"/>
          <ac:spMkLst>
            <pc:docMk/>
            <pc:sldMk cId="981921101" sldId="261"/>
            <ac:spMk id="3" creationId="{3526AAF4-B95D-4F8A-ACB1-E81A8E94DDC4}"/>
          </ac:spMkLst>
        </pc:spChg>
        <pc:spChg chg="mod">
          <ac:chgData name="Daniel Richardson" userId="b12f1a219faba2ab" providerId="LiveId" clId="{D3A61AFA-F39C-4BDD-B382-CC54AFFF5A79}" dt="2019-04-02T09:02:18.888" v="1743" actId="20577"/>
          <ac:spMkLst>
            <pc:docMk/>
            <pc:sldMk cId="981921101" sldId="261"/>
            <ac:spMk id="4" creationId="{1EDC7EC2-83F9-4437-AE9A-ADA20A357F95}"/>
          </ac:spMkLst>
        </pc:spChg>
        <pc:graphicFrameChg chg="add mod">
          <ac:chgData name="Daniel Richardson" userId="b12f1a219faba2ab" providerId="LiveId" clId="{D3A61AFA-F39C-4BDD-B382-CC54AFFF5A79}" dt="2019-04-02T10:09:39.058" v="2411" actId="20577"/>
          <ac:graphicFrameMkLst>
            <pc:docMk/>
            <pc:sldMk cId="981921101" sldId="261"/>
            <ac:graphicFrameMk id="5" creationId="{9015BC82-207F-4A77-A688-C04FF99C3462}"/>
          </ac:graphicFrameMkLst>
        </pc:graphicFrameChg>
      </pc:sldChg>
    </pc:docChg>
  </pc:docChgLst>
  <pc:docChgLst>
    <pc:chgData name="Daniel Richardson" userId="b12f1a219faba2ab" providerId="LiveId" clId="{3A772ED2-1C8F-4A62-AEFE-CF32DB92A2DF}"/>
    <pc:docChg chg="addSld delSld modSld">
      <pc:chgData name="Daniel Richardson" userId="b12f1a219faba2ab" providerId="LiveId" clId="{3A772ED2-1C8F-4A62-AEFE-CF32DB92A2DF}" dt="2020-09-02T14:53:56.972" v="1"/>
      <pc:docMkLst>
        <pc:docMk/>
      </pc:docMkLst>
      <pc:sldChg chg="add del">
        <pc:chgData name="Daniel Richardson" userId="b12f1a219faba2ab" providerId="LiveId" clId="{3A772ED2-1C8F-4A62-AEFE-CF32DB92A2DF}" dt="2020-09-02T14:53:56.972" v="1"/>
        <pc:sldMkLst>
          <pc:docMk/>
          <pc:sldMk cId="1201385341" sldId="256"/>
        </pc:sldMkLst>
      </pc:sldChg>
      <pc:sldChg chg="del">
        <pc:chgData name="Daniel Richardson" userId="b12f1a219faba2ab" providerId="LiveId" clId="{3A772ED2-1C8F-4A62-AEFE-CF32DB92A2DF}" dt="2020-09-02T14:53:55.977" v="0" actId="47"/>
        <pc:sldMkLst>
          <pc:docMk/>
          <pc:sldMk cId="981921101" sldId="261"/>
        </pc:sldMkLst>
      </pc:sldChg>
      <pc:sldChg chg="del">
        <pc:chgData name="Daniel Richardson" userId="b12f1a219faba2ab" providerId="LiveId" clId="{3A772ED2-1C8F-4A62-AEFE-CF32DB92A2DF}" dt="2020-09-02T14:53:55.977" v="0" actId="47"/>
        <pc:sldMkLst>
          <pc:docMk/>
          <pc:sldMk cId="4038556019" sldId="263"/>
        </pc:sldMkLst>
      </pc:sldChg>
      <pc:sldChg chg="del">
        <pc:chgData name="Daniel Richardson" userId="b12f1a219faba2ab" providerId="LiveId" clId="{3A772ED2-1C8F-4A62-AEFE-CF32DB92A2DF}" dt="2020-09-02T14:53:55.977" v="0" actId="47"/>
        <pc:sldMkLst>
          <pc:docMk/>
          <pc:sldMk cId="3398178646" sldId="264"/>
        </pc:sldMkLst>
      </pc:sldChg>
      <pc:sldChg chg="del">
        <pc:chgData name="Daniel Richardson" userId="b12f1a219faba2ab" providerId="LiveId" clId="{3A772ED2-1C8F-4A62-AEFE-CF32DB92A2DF}" dt="2020-09-02T14:53:55.977" v="0" actId="47"/>
        <pc:sldMkLst>
          <pc:docMk/>
          <pc:sldMk cId="4216357212" sldId="265"/>
        </pc:sldMkLst>
      </pc:sldChg>
      <pc:sldChg chg="del">
        <pc:chgData name="Daniel Richardson" userId="b12f1a219faba2ab" providerId="LiveId" clId="{3A772ED2-1C8F-4A62-AEFE-CF32DB92A2DF}" dt="2020-09-02T14:53:55.977" v="0" actId="47"/>
        <pc:sldMkLst>
          <pc:docMk/>
          <pc:sldMk cId="516913551" sldId="266"/>
        </pc:sldMkLst>
      </pc:sldChg>
      <pc:sldChg chg="add">
        <pc:chgData name="Daniel Richardson" userId="b12f1a219faba2ab" providerId="LiveId" clId="{3A772ED2-1C8F-4A62-AEFE-CF32DB92A2DF}" dt="2020-09-02T14:53:56.972" v="1"/>
        <pc:sldMkLst>
          <pc:docMk/>
          <pc:sldMk cId="3515983794" sldId="375"/>
        </pc:sldMkLst>
      </pc:sldChg>
      <pc:sldChg chg="add">
        <pc:chgData name="Daniel Richardson" userId="b12f1a219faba2ab" providerId="LiveId" clId="{3A772ED2-1C8F-4A62-AEFE-CF32DB92A2DF}" dt="2020-09-02T14:53:56.972" v="1"/>
        <pc:sldMkLst>
          <pc:docMk/>
          <pc:sldMk cId="2943043602" sldId="394"/>
        </pc:sldMkLst>
      </pc:sldChg>
      <pc:sldChg chg="add">
        <pc:chgData name="Daniel Richardson" userId="b12f1a219faba2ab" providerId="LiveId" clId="{3A772ED2-1C8F-4A62-AEFE-CF32DB92A2DF}" dt="2020-09-02T14:53:56.972" v="1"/>
        <pc:sldMkLst>
          <pc:docMk/>
          <pc:sldMk cId="3146497257" sldId="395"/>
        </pc:sldMkLst>
      </pc:sldChg>
      <pc:sldChg chg="add">
        <pc:chgData name="Daniel Richardson" userId="b12f1a219faba2ab" providerId="LiveId" clId="{3A772ED2-1C8F-4A62-AEFE-CF32DB92A2DF}" dt="2020-09-02T14:53:56.972" v="1"/>
        <pc:sldMkLst>
          <pc:docMk/>
          <pc:sldMk cId="889062441" sldId="396"/>
        </pc:sldMkLst>
      </pc:sldChg>
      <pc:sldChg chg="add">
        <pc:chgData name="Daniel Richardson" userId="b12f1a219faba2ab" providerId="LiveId" clId="{3A772ED2-1C8F-4A62-AEFE-CF32DB92A2DF}" dt="2020-09-02T14:53:56.972" v="1"/>
        <pc:sldMkLst>
          <pc:docMk/>
          <pc:sldMk cId="446898426" sldId="397"/>
        </pc:sldMkLst>
      </pc:sldChg>
      <pc:sldChg chg="add">
        <pc:chgData name="Daniel Richardson" userId="b12f1a219faba2ab" providerId="LiveId" clId="{3A772ED2-1C8F-4A62-AEFE-CF32DB92A2DF}" dt="2020-09-02T14:53:56.972" v="1"/>
        <pc:sldMkLst>
          <pc:docMk/>
          <pc:sldMk cId="3119930234" sldId="398"/>
        </pc:sldMkLst>
      </pc:sldChg>
      <pc:sldChg chg="add">
        <pc:chgData name="Daniel Richardson" userId="b12f1a219faba2ab" providerId="LiveId" clId="{3A772ED2-1C8F-4A62-AEFE-CF32DB92A2DF}" dt="2020-09-02T14:53:56.972" v="1"/>
        <pc:sldMkLst>
          <pc:docMk/>
          <pc:sldMk cId="2826739632" sldId="399"/>
        </pc:sldMkLst>
      </pc:sldChg>
      <pc:sldChg chg="add">
        <pc:chgData name="Daniel Richardson" userId="b12f1a219faba2ab" providerId="LiveId" clId="{3A772ED2-1C8F-4A62-AEFE-CF32DB92A2DF}" dt="2020-09-02T14:53:56.972" v="1"/>
        <pc:sldMkLst>
          <pc:docMk/>
          <pc:sldMk cId="3814325077" sldId="400"/>
        </pc:sldMkLst>
      </pc:sldChg>
      <pc:sldChg chg="add">
        <pc:chgData name="Daniel Richardson" userId="b12f1a219faba2ab" providerId="LiveId" clId="{3A772ED2-1C8F-4A62-AEFE-CF32DB92A2DF}" dt="2020-09-02T14:53:56.972" v="1"/>
        <pc:sldMkLst>
          <pc:docMk/>
          <pc:sldMk cId="1790763249" sldId="401"/>
        </pc:sldMkLst>
      </pc:sldChg>
      <pc:sldChg chg="add">
        <pc:chgData name="Daniel Richardson" userId="b12f1a219faba2ab" providerId="LiveId" clId="{3A772ED2-1C8F-4A62-AEFE-CF32DB92A2DF}" dt="2020-09-02T14:53:56.972" v="1"/>
        <pc:sldMkLst>
          <pc:docMk/>
          <pc:sldMk cId="613541368" sldId="402"/>
        </pc:sldMkLst>
      </pc:sldChg>
      <pc:sldChg chg="add">
        <pc:chgData name="Daniel Richardson" userId="b12f1a219faba2ab" providerId="LiveId" clId="{3A772ED2-1C8F-4A62-AEFE-CF32DB92A2DF}" dt="2020-09-02T14:53:56.972" v="1"/>
        <pc:sldMkLst>
          <pc:docMk/>
          <pc:sldMk cId="2304292581" sldId="415"/>
        </pc:sldMkLst>
      </pc:sldChg>
      <pc:sldChg chg="add">
        <pc:chgData name="Daniel Richardson" userId="b12f1a219faba2ab" providerId="LiveId" clId="{3A772ED2-1C8F-4A62-AEFE-CF32DB92A2DF}" dt="2020-09-02T14:53:56.972" v="1"/>
        <pc:sldMkLst>
          <pc:docMk/>
          <pc:sldMk cId="1117516916" sldId="416"/>
        </pc:sldMkLst>
      </pc:sldChg>
    </pc:docChg>
  </pc:docChgLst>
  <pc:docChgLst>
    <pc:chgData name="Daniel Richardson" userId="b12f1a219faba2ab" providerId="LiveId" clId="{5E80C688-448C-4727-A212-BE128BE55C97}"/>
    <pc:docChg chg="custSel delSld modSld">
      <pc:chgData name="Daniel Richardson" userId="b12f1a219faba2ab" providerId="LiveId" clId="{5E80C688-448C-4727-A212-BE128BE55C97}" dt="2019-04-13T10:17:32.056" v="1223"/>
      <pc:docMkLst>
        <pc:docMk/>
      </pc:docMkLst>
      <pc:sldChg chg="modSp">
        <pc:chgData name="Daniel Richardson" userId="b12f1a219faba2ab" providerId="LiveId" clId="{5E80C688-448C-4727-A212-BE128BE55C97}" dt="2019-04-13T10:01:12.783" v="27" actId="20577"/>
        <pc:sldMkLst>
          <pc:docMk/>
          <pc:sldMk cId="1201385341" sldId="256"/>
        </pc:sldMkLst>
        <pc:spChg chg="mod">
          <ac:chgData name="Daniel Richardson" userId="b12f1a219faba2ab" providerId="LiveId" clId="{5E80C688-448C-4727-A212-BE128BE55C97}" dt="2019-04-13T10:01:12.783" v="27" actId="20577"/>
          <ac:spMkLst>
            <pc:docMk/>
            <pc:sldMk cId="1201385341" sldId="256"/>
            <ac:spMk id="4" creationId="{D35C74F8-A501-42E0-A85D-FFA71979EA03}"/>
          </ac:spMkLst>
        </pc:spChg>
      </pc:sldChg>
      <pc:sldChg chg="addSp delSp modSp modAnim">
        <pc:chgData name="Daniel Richardson" userId="b12f1a219faba2ab" providerId="LiveId" clId="{5E80C688-448C-4727-A212-BE128BE55C97}" dt="2019-04-13T10:17:25.419" v="1221"/>
        <pc:sldMkLst>
          <pc:docMk/>
          <pc:sldMk cId="981921101" sldId="261"/>
        </pc:sldMkLst>
        <pc:spChg chg="mod">
          <ac:chgData name="Daniel Richardson" userId="b12f1a219faba2ab" providerId="LiveId" clId="{5E80C688-448C-4727-A212-BE128BE55C97}" dt="2019-04-13T10:07:03.736" v="478"/>
          <ac:spMkLst>
            <pc:docMk/>
            <pc:sldMk cId="981921101" sldId="261"/>
            <ac:spMk id="2" creationId="{4A6F539F-A184-4DE1-86E3-7991B14695D5}"/>
          </ac:spMkLst>
        </pc:spChg>
        <pc:spChg chg="add del mod">
          <ac:chgData name="Daniel Richardson" userId="b12f1a219faba2ab" providerId="LiveId" clId="{5E80C688-448C-4727-A212-BE128BE55C97}" dt="2019-04-13T10:06:57.545" v="477"/>
          <ac:spMkLst>
            <pc:docMk/>
            <pc:sldMk cId="981921101" sldId="261"/>
            <ac:spMk id="3" creationId="{51ECA452-D1B5-4438-BEC1-985E3F53E06F}"/>
          </ac:spMkLst>
        </pc:spChg>
        <pc:spChg chg="mod">
          <ac:chgData name="Daniel Richardson" userId="b12f1a219faba2ab" providerId="LiveId" clId="{5E80C688-448C-4727-A212-BE128BE55C97}" dt="2019-04-13T10:07:26.455" v="567" actId="20577"/>
          <ac:spMkLst>
            <pc:docMk/>
            <pc:sldMk cId="981921101" sldId="261"/>
            <ac:spMk id="4" creationId="{1EDC7EC2-83F9-4437-AE9A-ADA20A357F95}"/>
          </ac:spMkLst>
        </pc:spChg>
        <pc:graphicFrameChg chg="del">
          <ac:chgData name="Daniel Richardson" userId="b12f1a219faba2ab" providerId="LiveId" clId="{5E80C688-448C-4727-A212-BE128BE55C97}" dt="2019-04-13T10:06:55.242" v="474" actId="478"/>
          <ac:graphicFrameMkLst>
            <pc:docMk/>
            <pc:sldMk cId="981921101" sldId="261"/>
            <ac:graphicFrameMk id="5" creationId="{9015BC82-207F-4A77-A688-C04FF99C3462}"/>
          </ac:graphicFrameMkLst>
        </pc:graphicFrameChg>
        <pc:graphicFrameChg chg="add del">
          <ac:chgData name="Daniel Richardson" userId="b12f1a219faba2ab" providerId="LiveId" clId="{5E80C688-448C-4727-A212-BE128BE55C97}" dt="2019-04-13T10:06:56.170" v="476"/>
          <ac:graphicFrameMkLst>
            <pc:docMk/>
            <pc:sldMk cId="981921101" sldId="261"/>
            <ac:graphicFrameMk id="6" creationId="{8B7B167D-59FB-453A-A10C-163B705EF0F6}"/>
          </ac:graphicFrameMkLst>
        </pc:graphicFrameChg>
        <pc:graphicFrameChg chg="add mod">
          <ac:chgData name="Daniel Richardson" userId="b12f1a219faba2ab" providerId="LiveId" clId="{5E80C688-448C-4727-A212-BE128BE55C97}" dt="2019-04-13T10:11:23.737" v="956" actId="20577"/>
          <ac:graphicFrameMkLst>
            <pc:docMk/>
            <pc:sldMk cId="981921101" sldId="261"/>
            <ac:graphicFrameMk id="7" creationId="{85197BB5-E67E-4608-9216-2CE4D4CFFF41}"/>
          </ac:graphicFrameMkLst>
        </pc:graphicFrameChg>
      </pc:sldChg>
      <pc:sldChg chg="modSp modAnim">
        <pc:chgData name="Daniel Richardson" userId="b12f1a219faba2ab" providerId="LiveId" clId="{5E80C688-448C-4727-A212-BE128BE55C97}" dt="2019-04-13T10:17:18.186" v="1218"/>
        <pc:sldMkLst>
          <pc:docMk/>
          <pc:sldMk cId="4038556019" sldId="263"/>
        </pc:sldMkLst>
        <pc:spChg chg="mod">
          <ac:chgData name="Daniel Richardson" userId="b12f1a219faba2ab" providerId="LiveId" clId="{5E80C688-448C-4727-A212-BE128BE55C97}" dt="2019-04-13T10:01:45.159" v="59" actId="20577"/>
          <ac:spMkLst>
            <pc:docMk/>
            <pc:sldMk cId="4038556019" sldId="263"/>
            <ac:spMk id="2" creationId="{4A6F539F-A184-4DE1-86E3-7991B14695D5}"/>
          </ac:spMkLst>
        </pc:spChg>
        <pc:spChg chg="mod">
          <ac:chgData name="Daniel Richardson" userId="b12f1a219faba2ab" providerId="LiveId" clId="{5E80C688-448C-4727-A212-BE128BE55C97}" dt="2019-04-13T10:02:15.679" v="152" actId="20577"/>
          <ac:spMkLst>
            <pc:docMk/>
            <pc:sldMk cId="4038556019" sldId="263"/>
            <ac:spMk id="4" creationId="{1EDC7EC2-83F9-4437-AE9A-ADA20A357F95}"/>
          </ac:spMkLst>
        </pc:spChg>
        <pc:graphicFrameChg chg="mod">
          <ac:chgData name="Daniel Richardson" userId="b12f1a219faba2ab" providerId="LiveId" clId="{5E80C688-448C-4727-A212-BE128BE55C97}" dt="2019-04-13T10:06:47.066" v="473" actId="20577"/>
          <ac:graphicFrameMkLst>
            <pc:docMk/>
            <pc:sldMk cId="4038556019" sldId="263"/>
            <ac:graphicFrameMk id="5" creationId="{9015BC82-207F-4A77-A688-C04FF99C3462}"/>
          </ac:graphicFrameMkLst>
        </pc:graphicFrameChg>
      </pc:sldChg>
    </pc:docChg>
  </pc:docChgLst>
  <pc:docChgLst>
    <pc:chgData name="Daniel Richardson" userId="b12f1a219faba2ab" providerId="LiveId" clId="{6A34D513-3B56-4DC1-8B9D-FE2DFA89F8D4}"/>
    <pc:docChg chg="undo custSel addSld delSld modSld">
      <pc:chgData name="Daniel Richardson" userId="b12f1a219faba2ab" providerId="LiveId" clId="{6A34D513-3B56-4DC1-8B9D-FE2DFA89F8D4}" dt="2019-04-28T15:59:25.602" v="1224" actId="313"/>
      <pc:docMkLst>
        <pc:docMk/>
      </pc:docMkLst>
      <pc:sldChg chg="modSp">
        <pc:chgData name="Daniel Richardson" userId="b12f1a219faba2ab" providerId="LiveId" clId="{6A34D513-3B56-4DC1-8B9D-FE2DFA89F8D4}" dt="2019-04-13T15:58:29.618" v="21" actId="1076"/>
        <pc:sldMkLst>
          <pc:docMk/>
          <pc:sldMk cId="1201385341" sldId="256"/>
        </pc:sldMkLst>
        <pc:spChg chg="mod">
          <ac:chgData name="Daniel Richardson" userId="b12f1a219faba2ab" providerId="LiveId" clId="{6A34D513-3B56-4DC1-8B9D-FE2DFA89F8D4}" dt="2019-04-13T15:58:29.618" v="21" actId="1076"/>
          <ac:spMkLst>
            <pc:docMk/>
            <pc:sldMk cId="1201385341" sldId="256"/>
            <ac:spMk id="4" creationId="{D35C74F8-A501-42E0-A85D-FFA71979EA03}"/>
          </ac:spMkLst>
        </pc:spChg>
      </pc:sldChg>
      <pc:sldChg chg="addSp delSp modSp">
        <pc:chgData name="Daniel Richardson" userId="b12f1a219faba2ab" providerId="LiveId" clId="{6A34D513-3B56-4DC1-8B9D-FE2DFA89F8D4}" dt="2019-04-28T15:58:12.217" v="1221" actId="20577"/>
        <pc:sldMkLst>
          <pc:docMk/>
          <pc:sldMk cId="981921101" sldId="261"/>
        </pc:sldMkLst>
        <pc:spChg chg="mod">
          <ac:chgData name="Daniel Richardson" userId="b12f1a219faba2ab" providerId="LiveId" clId="{6A34D513-3B56-4DC1-8B9D-FE2DFA89F8D4}" dt="2019-04-13T16:14:30.022" v="317" actId="20577"/>
          <ac:spMkLst>
            <pc:docMk/>
            <pc:sldMk cId="981921101" sldId="261"/>
            <ac:spMk id="2" creationId="{4A6F539F-A184-4DE1-86E3-7991B14695D5}"/>
          </ac:spMkLst>
        </pc:spChg>
        <pc:spChg chg="add del">
          <ac:chgData name="Daniel Richardson" userId="b12f1a219faba2ab" providerId="LiveId" clId="{6A34D513-3B56-4DC1-8B9D-FE2DFA89F8D4}" dt="2019-04-13T16:32:19.399" v="394"/>
          <ac:spMkLst>
            <pc:docMk/>
            <pc:sldMk cId="981921101" sldId="261"/>
            <ac:spMk id="3" creationId="{F333DEE7-1E3E-4258-A6D7-AF81A0500B45}"/>
          </ac:spMkLst>
        </pc:spChg>
        <pc:spChg chg="mod">
          <ac:chgData name="Daniel Richardson" userId="b12f1a219faba2ab" providerId="LiveId" clId="{6A34D513-3B56-4DC1-8B9D-FE2DFA89F8D4}" dt="2019-04-13T16:14:49.677" v="326" actId="20577"/>
          <ac:spMkLst>
            <pc:docMk/>
            <pc:sldMk cId="981921101" sldId="261"/>
            <ac:spMk id="4" creationId="{1EDC7EC2-83F9-4437-AE9A-ADA20A357F95}"/>
          </ac:spMkLst>
        </pc:spChg>
        <pc:graphicFrameChg chg="mod">
          <ac:chgData name="Daniel Richardson" userId="b12f1a219faba2ab" providerId="LiveId" clId="{6A34D513-3B56-4DC1-8B9D-FE2DFA89F8D4}" dt="2019-04-28T15:58:12.217" v="1221" actId="20577"/>
          <ac:graphicFrameMkLst>
            <pc:docMk/>
            <pc:sldMk cId="981921101" sldId="261"/>
            <ac:graphicFrameMk id="7" creationId="{85197BB5-E67E-4608-9216-2CE4D4CFFF41}"/>
          </ac:graphicFrameMkLst>
        </pc:graphicFrameChg>
      </pc:sldChg>
      <pc:sldChg chg="modSp modAnim">
        <pc:chgData name="Daniel Richardson" userId="b12f1a219faba2ab" providerId="LiveId" clId="{6A34D513-3B56-4DC1-8B9D-FE2DFA89F8D4}" dt="2019-04-28T15:57:51.761" v="1220" actId="20577"/>
        <pc:sldMkLst>
          <pc:docMk/>
          <pc:sldMk cId="4038556019" sldId="263"/>
        </pc:sldMkLst>
        <pc:spChg chg="mod">
          <ac:chgData name="Daniel Richardson" userId="b12f1a219faba2ab" providerId="LiveId" clId="{6A34D513-3B56-4DC1-8B9D-FE2DFA89F8D4}" dt="2019-04-13T15:58:42.800" v="51" actId="20577"/>
          <ac:spMkLst>
            <pc:docMk/>
            <pc:sldMk cId="4038556019" sldId="263"/>
            <ac:spMk id="2" creationId="{4A6F539F-A184-4DE1-86E3-7991B14695D5}"/>
          </ac:spMkLst>
        </pc:spChg>
        <pc:spChg chg="mod">
          <ac:chgData name="Daniel Richardson" userId="b12f1a219faba2ab" providerId="LiveId" clId="{6A34D513-3B56-4DC1-8B9D-FE2DFA89F8D4}" dt="2019-04-13T16:09:28.325" v="92" actId="20577"/>
          <ac:spMkLst>
            <pc:docMk/>
            <pc:sldMk cId="4038556019" sldId="263"/>
            <ac:spMk id="4" creationId="{1EDC7EC2-83F9-4437-AE9A-ADA20A357F95}"/>
          </ac:spMkLst>
        </pc:spChg>
        <pc:graphicFrameChg chg="mod">
          <ac:chgData name="Daniel Richardson" userId="b12f1a219faba2ab" providerId="LiveId" clId="{6A34D513-3B56-4DC1-8B9D-FE2DFA89F8D4}" dt="2019-04-28T15:57:51.761" v="1220" actId="20577"/>
          <ac:graphicFrameMkLst>
            <pc:docMk/>
            <pc:sldMk cId="4038556019" sldId="263"/>
            <ac:graphicFrameMk id="5" creationId="{9015BC82-207F-4A77-A688-C04FF99C3462}"/>
          </ac:graphicFrameMkLst>
        </pc:graphicFrameChg>
      </pc:sldChg>
      <pc:sldChg chg="modSp">
        <pc:chgData name="Daniel Richardson" userId="b12f1a219faba2ab" providerId="LiveId" clId="{6A34D513-3B56-4DC1-8B9D-FE2DFA89F8D4}" dt="2019-04-28T15:58:43.449" v="1223" actId="20577"/>
        <pc:sldMkLst>
          <pc:docMk/>
          <pc:sldMk cId="3398178646" sldId="264"/>
        </pc:sldMkLst>
        <pc:spChg chg="mod">
          <ac:chgData name="Daniel Richardson" userId="b12f1a219faba2ab" providerId="LiveId" clId="{6A34D513-3B56-4DC1-8B9D-FE2DFA89F8D4}" dt="2019-04-13T16:54:12.728" v="579" actId="20577"/>
          <ac:spMkLst>
            <pc:docMk/>
            <pc:sldMk cId="3398178646" sldId="264"/>
            <ac:spMk id="4" creationId="{1EDC7EC2-83F9-4437-AE9A-ADA20A357F95}"/>
          </ac:spMkLst>
        </pc:spChg>
        <pc:graphicFrameChg chg="mod">
          <ac:chgData name="Daniel Richardson" userId="b12f1a219faba2ab" providerId="LiveId" clId="{6A34D513-3B56-4DC1-8B9D-FE2DFA89F8D4}" dt="2019-04-28T15:58:43.449" v="1223" actId="20577"/>
          <ac:graphicFrameMkLst>
            <pc:docMk/>
            <pc:sldMk cId="3398178646" sldId="264"/>
            <ac:graphicFrameMk id="7" creationId="{85197BB5-E67E-4608-9216-2CE4D4CFFF41}"/>
          </ac:graphicFrameMkLst>
        </pc:graphicFrameChg>
      </pc:sldChg>
      <pc:sldChg chg="modSp add modAnim">
        <pc:chgData name="Daniel Richardson" userId="b12f1a219faba2ab" providerId="LiveId" clId="{6A34D513-3B56-4DC1-8B9D-FE2DFA89F8D4}" dt="2019-04-13T17:08:36.625" v="1177"/>
        <pc:sldMkLst>
          <pc:docMk/>
          <pc:sldMk cId="4216357212" sldId="265"/>
        </pc:sldMkLst>
        <pc:spChg chg="mod">
          <ac:chgData name="Daniel Richardson" userId="b12f1a219faba2ab" providerId="LiveId" clId="{6A34D513-3B56-4DC1-8B9D-FE2DFA89F8D4}" dt="2019-04-13T16:54:30.416" v="601" actId="20577"/>
          <ac:spMkLst>
            <pc:docMk/>
            <pc:sldMk cId="4216357212" sldId="265"/>
            <ac:spMk id="2" creationId="{4A6F539F-A184-4DE1-86E3-7991B14695D5}"/>
          </ac:spMkLst>
        </pc:spChg>
        <pc:spChg chg="mod">
          <ac:chgData name="Daniel Richardson" userId="b12f1a219faba2ab" providerId="LiveId" clId="{6A34D513-3B56-4DC1-8B9D-FE2DFA89F8D4}" dt="2019-04-13T16:55:22.232" v="662" actId="20577"/>
          <ac:spMkLst>
            <pc:docMk/>
            <pc:sldMk cId="4216357212" sldId="265"/>
            <ac:spMk id="4" creationId="{1EDC7EC2-83F9-4437-AE9A-ADA20A357F95}"/>
          </ac:spMkLst>
        </pc:spChg>
        <pc:graphicFrameChg chg="mod">
          <ac:chgData name="Daniel Richardson" userId="b12f1a219faba2ab" providerId="LiveId" clId="{6A34D513-3B56-4DC1-8B9D-FE2DFA89F8D4}" dt="2019-04-13T17:05:19.024" v="910" actId="20577"/>
          <ac:graphicFrameMkLst>
            <pc:docMk/>
            <pc:sldMk cId="4216357212" sldId="265"/>
            <ac:graphicFrameMk id="7" creationId="{85197BB5-E67E-4608-9216-2CE4D4CFFF41}"/>
          </ac:graphicFrameMkLst>
        </pc:graphicFrameChg>
      </pc:sldChg>
      <pc:sldChg chg="modSp add modAnim">
        <pc:chgData name="Daniel Richardson" userId="b12f1a219faba2ab" providerId="LiveId" clId="{6A34D513-3B56-4DC1-8B9D-FE2DFA89F8D4}" dt="2019-04-28T15:59:25.602" v="1224" actId="313"/>
        <pc:sldMkLst>
          <pc:docMk/>
          <pc:sldMk cId="516913551" sldId="266"/>
        </pc:sldMkLst>
        <pc:spChg chg="mod">
          <ac:chgData name="Daniel Richardson" userId="b12f1a219faba2ab" providerId="LiveId" clId="{6A34D513-3B56-4DC1-8B9D-FE2DFA89F8D4}" dt="2019-04-13T17:09:18.488" v="1218" actId="20577"/>
          <ac:spMkLst>
            <pc:docMk/>
            <pc:sldMk cId="516913551" sldId="266"/>
            <ac:spMk id="4" creationId="{1EDC7EC2-83F9-4437-AE9A-ADA20A357F95}"/>
          </ac:spMkLst>
        </pc:spChg>
        <pc:graphicFrameChg chg="mod">
          <ac:chgData name="Daniel Richardson" userId="b12f1a219faba2ab" providerId="LiveId" clId="{6A34D513-3B56-4DC1-8B9D-FE2DFA89F8D4}" dt="2019-04-28T15:59:25.602" v="1224" actId="313"/>
          <ac:graphicFrameMkLst>
            <pc:docMk/>
            <pc:sldMk cId="516913551" sldId="266"/>
            <ac:graphicFrameMk id="7" creationId="{85197BB5-E67E-4608-9216-2CE4D4CFFF41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dirty="0"/>
            <a:t>This is where we trick someone into revealing private information.</a:t>
          </a:r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b="0" i="0" dirty="0"/>
            <a:t>This doesn’t even need technology &amp; could be face-to-face.</a:t>
          </a:r>
          <a:endParaRPr lang="en-GB" dirty="0">
            <a:solidFill>
              <a:schemeClr val="bg1"/>
            </a:solidFill>
          </a:endParaRP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CB504313-0F6B-4AB6-ACB0-25828A6B557F}">
      <dgm:prSet phldrT="[Text]"/>
      <dgm:spPr/>
      <dgm:t>
        <a:bodyPr/>
        <a:lstStyle/>
        <a:p>
          <a:r>
            <a:rPr lang="en-GB" b="0" i="0" dirty="0"/>
            <a:t>Common social engineering threats include:</a:t>
          </a:r>
          <a:endParaRPr lang="en-GB" dirty="0"/>
        </a:p>
      </dgm:t>
    </dgm:pt>
    <dgm:pt modelId="{2072B3CB-D576-4525-B546-9858B21687DC}" type="parTrans" cxnId="{A5B02BA5-BEFD-4DAE-A804-0941058A2926}">
      <dgm:prSet/>
      <dgm:spPr/>
      <dgm:t>
        <a:bodyPr/>
        <a:lstStyle/>
        <a:p>
          <a:endParaRPr lang="en-GB"/>
        </a:p>
      </dgm:t>
    </dgm:pt>
    <dgm:pt modelId="{2B1FD983-A51A-4B32-9A01-B1173EA9BE51}" type="sibTrans" cxnId="{A5B02BA5-BEFD-4DAE-A804-0941058A2926}">
      <dgm:prSet/>
      <dgm:spPr/>
      <dgm:t>
        <a:bodyPr/>
        <a:lstStyle/>
        <a:p>
          <a:endParaRPr lang="en-GB"/>
        </a:p>
      </dgm:t>
    </dgm:pt>
    <dgm:pt modelId="{E5AACD20-EB3D-4460-ADFD-FB6AC51A0E7B}">
      <dgm:prSet phldrT="[Text]"/>
      <dgm:spPr/>
      <dgm:t>
        <a:bodyPr/>
        <a:lstStyle/>
        <a:p>
          <a:r>
            <a:rPr lang="en-GB" b="0" i="0" dirty="0"/>
            <a:t>Phishing</a:t>
          </a:r>
          <a:endParaRPr lang="en-GB" dirty="0"/>
        </a:p>
      </dgm:t>
    </dgm:pt>
    <dgm:pt modelId="{9BDEC0A7-5002-4478-9AAD-0FEF6486875D}" type="parTrans" cxnId="{5CBE66D6-8C5D-493B-B0B3-2B81C30F41FC}">
      <dgm:prSet/>
      <dgm:spPr/>
      <dgm:t>
        <a:bodyPr/>
        <a:lstStyle/>
        <a:p>
          <a:endParaRPr lang="en-GB"/>
        </a:p>
      </dgm:t>
    </dgm:pt>
    <dgm:pt modelId="{A1D27A94-8327-47E9-93F8-D5A8A7A4ADA2}" type="sibTrans" cxnId="{5CBE66D6-8C5D-493B-B0B3-2B81C30F41FC}">
      <dgm:prSet/>
      <dgm:spPr/>
      <dgm:t>
        <a:bodyPr/>
        <a:lstStyle/>
        <a:p>
          <a:endParaRPr lang="en-GB"/>
        </a:p>
      </dgm:t>
    </dgm:pt>
    <dgm:pt modelId="{E05C3D19-D682-41DD-BBCF-21BBBEC7660C}">
      <dgm:prSet phldrT="[Text]"/>
      <dgm:spPr/>
      <dgm:t>
        <a:bodyPr/>
        <a:lstStyle/>
        <a:p>
          <a:r>
            <a:rPr lang="en-GB" dirty="0"/>
            <a:t>We do this by using human psychology and social techniques.</a:t>
          </a:r>
        </a:p>
      </dgm:t>
    </dgm:pt>
    <dgm:pt modelId="{E8323952-BDE4-4F1C-8119-EBFC378FE792}" type="parTrans" cxnId="{8667D807-6F58-4F39-B915-8796D21C69D8}">
      <dgm:prSet/>
      <dgm:spPr/>
      <dgm:t>
        <a:bodyPr/>
        <a:lstStyle/>
        <a:p>
          <a:endParaRPr lang="en-GB"/>
        </a:p>
      </dgm:t>
    </dgm:pt>
    <dgm:pt modelId="{9FB0E70C-D0B4-47A6-A849-D77DFCA70A9A}" type="sibTrans" cxnId="{8667D807-6F58-4F39-B915-8796D21C69D8}">
      <dgm:prSet/>
      <dgm:spPr/>
      <dgm:t>
        <a:bodyPr/>
        <a:lstStyle/>
        <a:p>
          <a:endParaRPr lang="en-GB"/>
        </a:p>
      </dgm:t>
    </dgm:pt>
    <dgm:pt modelId="{8E0E9A8F-4802-4989-B9D8-DC574282BA90}">
      <dgm:prSet phldrT="[Text]"/>
      <dgm:spPr/>
      <dgm:t>
        <a:bodyPr/>
        <a:lstStyle/>
        <a:p>
          <a:r>
            <a:rPr lang="en-GB" dirty="0"/>
            <a:t>Shoulder Surfing</a:t>
          </a:r>
        </a:p>
      </dgm:t>
    </dgm:pt>
    <dgm:pt modelId="{B4965A29-85DB-4714-8C65-829F63EA1F41}" type="parTrans" cxnId="{60AFDEC9-9BB8-41A8-94FF-6FE70B80A5F0}">
      <dgm:prSet/>
      <dgm:spPr/>
      <dgm:t>
        <a:bodyPr/>
        <a:lstStyle/>
        <a:p>
          <a:endParaRPr lang="en-GB"/>
        </a:p>
      </dgm:t>
    </dgm:pt>
    <dgm:pt modelId="{33D1B41C-44C2-4E48-BBE0-305FC8692B11}" type="sibTrans" cxnId="{60AFDEC9-9BB8-41A8-94FF-6FE70B80A5F0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2ADBC65-F159-4132-8838-6FB07D94E1AA}" type="pres">
      <dgm:prSet presAssocID="{415DDFC2-6BB0-454E-BFD3-ACC6FA67CF97}" presName="spacer" presStyleCnt="0"/>
      <dgm:spPr/>
    </dgm:pt>
    <dgm:pt modelId="{B5F2CD97-2528-4306-81D1-F1298E2308E1}" type="pres">
      <dgm:prSet presAssocID="{E05C3D19-D682-41DD-BBCF-21BBBEC7660C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96C7A1F-7C4F-4DB0-A56E-388F71CBE339}" type="pres">
      <dgm:prSet presAssocID="{9FB0E70C-D0B4-47A6-A849-D77DFCA70A9A}" presName="spacer" presStyleCnt="0"/>
      <dgm:spPr/>
    </dgm:pt>
    <dgm:pt modelId="{64A14A2E-CA62-4043-AB1B-BF3DB735FD52}" type="pres">
      <dgm:prSet presAssocID="{D3EBA069-FAB0-4B01-81AE-981AA46973C1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28FFBBC-E4B1-4B61-A7F5-64ADC7260C83}" type="pres">
      <dgm:prSet presAssocID="{4766189A-9D86-4505-8B9B-0AD8FB65E003}" presName="spacer" presStyleCnt="0"/>
      <dgm:spPr/>
    </dgm:pt>
    <dgm:pt modelId="{64B96494-0336-465B-9266-8D2DB375521E}" type="pres">
      <dgm:prSet presAssocID="{CB504313-0F6B-4AB6-ACB0-25828A6B557F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13ED0D8-1D31-4363-A5BE-619C152EBE24}" type="pres">
      <dgm:prSet presAssocID="{CB504313-0F6B-4AB6-ACB0-25828A6B557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3EA2A7C0-8E76-4E15-ACD5-1E99F6788C62}" srcId="{ADD8F6D5-4C85-45B4-9059-740D01B5B02E}" destId="{D3EBA069-FAB0-4B01-81AE-981AA46973C1}" srcOrd="2" destOrd="0" parTransId="{9FEFD86D-5BC2-42E0-BA09-CEBE996DF75B}" sibTransId="{4766189A-9D86-4505-8B9B-0AD8FB65E003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8F3EAF38-265E-4515-BD33-13A6FDA15766}" type="presOf" srcId="{E5AACD20-EB3D-4460-ADFD-FB6AC51A0E7B}" destId="{513ED0D8-1D31-4363-A5BE-619C152EBE24}" srcOrd="0" destOrd="0" presId="urn:microsoft.com/office/officeart/2005/8/layout/vList2"/>
    <dgm:cxn modelId="{88C5D7BA-9291-450D-8ACC-85705E404760}" type="presOf" srcId="{8E0E9A8F-4802-4989-B9D8-DC574282BA90}" destId="{513ED0D8-1D31-4363-A5BE-619C152EBE24}" srcOrd="0" destOrd="1" presId="urn:microsoft.com/office/officeart/2005/8/layout/vList2"/>
    <dgm:cxn modelId="{A5B02BA5-BEFD-4DAE-A804-0941058A2926}" srcId="{ADD8F6D5-4C85-45B4-9059-740D01B5B02E}" destId="{CB504313-0F6B-4AB6-ACB0-25828A6B557F}" srcOrd="3" destOrd="0" parTransId="{2072B3CB-D576-4525-B546-9858B21687DC}" sibTransId="{2B1FD983-A51A-4B32-9A01-B1173EA9BE51}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665BDE40-49F1-4CE5-AA9C-8165E31E82B1}" type="presOf" srcId="{E05C3D19-D682-41DD-BBCF-21BBBEC7660C}" destId="{B5F2CD97-2528-4306-81D1-F1298E2308E1}" srcOrd="0" destOrd="0" presId="urn:microsoft.com/office/officeart/2005/8/layout/vList2"/>
    <dgm:cxn modelId="{8667D807-6F58-4F39-B915-8796D21C69D8}" srcId="{ADD8F6D5-4C85-45B4-9059-740D01B5B02E}" destId="{E05C3D19-D682-41DD-BBCF-21BBBEC7660C}" srcOrd="1" destOrd="0" parTransId="{E8323952-BDE4-4F1C-8119-EBFC378FE792}" sibTransId="{9FB0E70C-D0B4-47A6-A849-D77DFCA70A9A}"/>
    <dgm:cxn modelId="{60AFDEC9-9BB8-41A8-94FF-6FE70B80A5F0}" srcId="{CB504313-0F6B-4AB6-ACB0-25828A6B557F}" destId="{8E0E9A8F-4802-4989-B9D8-DC574282BA90}" srcOrd="1" destOrd="0" parTransId="{B4965A29-85DB-4714-8C65-829F63EA1F41}" sibTransId="{33D1B41C-44C2-4E48-BBE0-305FC8692B11}"/>
    <dgm:cxn modelId="{79FDD399-7150-4F32-9C17-2898DB7C6BD1}" type="presOf" srcId="{CB504313-0F6B-4AB6-ACB0-25828A6B557F}" destId="{64B96494-0336-465B-9266-8D2DB375521E}" srcOrd="0" destOrd="0" presId="urn:microsoft.com/office/officeart/2005/8/layout/vList2"/>
    <dgm:cxn modelId="{5CBE66D6-8C5D-493B-B0B3-2B81C30F41FC}" srcId="{CB504313-0F6B-4AB6-ACB0-25828A6B557F}" destId="{E5AACD20-EB3D-4460-ADFD-FB6AC51A0E7B}" srcOrd="0" destOrd="0" parTransId="{9BDEC0A7-5002-4478-9AAD-0FEF6486875D}" sibTransId="{A1D27A94-8327-47E9-93F8-D5A8A7A4ADA2}"/>
    <dgm:cxn modelId="{97032AF2-BBC4-4ED0-8864-81802D6C892D}" type="presOf" srcId="{D3EBA069-FAB0-4B01-81AE-981AA46973C1}" destId="{64A14A2E-CA62-4043-AB1B-BF3DB735FD52}" srcOrd="0" destOrd="0" presId="urn:microsoft.com/office/officeart/2005/8/layout/vList2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58349471-F976-4DCD-8BEB-8F47D5A924B2}" type="presParOf" srcId="{4B9C8342-15CE-44F2-A989-FD8671C2C82C}" destId="{F2ADBC65-F159-4132-8838-6FB07D94E1AA}" srcOrd="1" destOrd="0" presId="urn:microsoft.com/office/officeart/2005/8/layout/vList2"/>
    <dgm:cxn modelId="{C26FA421-97B7-4A3F-9120-63BA0C03BB94}" type="presParOf" srcId="{4B9C8342-15CE-44F2-A989-FD8671C2C82C}" destId="{B5F2CD97-2528-4306-81D1-F1298E2308E1}" srcOrd="2" destOrd="0" presId="urn:microsoft.com/office/officeart/2005/8/layout/vList2"/>
    <dgm:cxn modelId="{427A9CA3-B255-4412-990C-BE095368310F}" type="presParOf" srcId="{4B9C8342-15CE-44F2-A989-FD8671C2C82C}" destId="{496C7A1F-7C4F-4DB0-A56E-388F71CBE339}" srcOrd="3" destOrd="0" presId="urn:microsoft.com/office/officeart/2005/8/layout/vList2"/>
    <dgm:cxn modelId="{5FB37A2D-D52C-407F-9E99-A5C2B82BCABB}" type="presParOf" srcId="{4B9C8342-15CE-44F2-A989-FD8671C2C82C}" destId="{64A14A2E-CA62-4043-AB1B-BF3DB735FD52}" srcOrd="4" destOrd="0" presId="urn:microsoft.com/office/officeart/2005/8/layout/vList2"/>
    <dgm:cxn modelId="{A505B055-6B15-45B0-AAC8-CA1BA8C5FDE7}" type="presParOf" srcId="{4B9C8342-15CE-44F2-A989-FD8671C2C82C}" destId="{D28FFBBC-E4B1-4B61-A7F5-64ADC7260C83}" srcOrd="5" destOrd="0" presId="urn:microsoft.com/office/officeart/2005/8/layout/vList2"/>
    <dgm:cxn modelId="{B2694518-4755-4A1D-9BFF-00634E840541}" type="presParOf" srcId="{4B9C8342-15CE-44F2-A989-FD8671C2C82C}" destId="{64B96494-0336-465B-9266-8D2DB375521E}" srcOrd="6" destOrd="0" presId="urn:microsoft.com/office/officeart/2005/8/layout/vList2"/>
    <dgm:cxn modelId="{B2734945-AC31-4313-B7A0-C9F412EEAA82}" type="presParOf" srcId="{4B9C8342-15CE-44F2-A989-FD8671C2C82C}" destId="{513ED0D8-1D31-4363-A5BE-619C152EBE24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This misdirects users to a fake website without the user’s knowledge.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b="0" i="0" dirty="0"/>
            <a:t>This is where the domain name system table is modified.</a:t>
          </a:r>
          <a:endParaRPr lang="en-GB" dirty="0">
            <a:solidFill>
              <a:schemeClr val="bg1"/>
            </a:solidFill>
          </a:endParaRP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E05C3D19-D682-41DD-BBCF-21BBBEC7660C}">
      <dgm:prSet phldrT="[Text]"/>
      <dgm:spPr/>
      <dgm:t>
        <a:bodyPr/>
        <a:lstStyle/>
        <a:p>
          <a:r>
            <a:rPr lang="en-GB" b="0" i="0" dirty="0"/>
            <a:t>Domain name poisoning is a form of pharming.</a:t>
          </a:r>
          <a:endParaRPr lang="en-GB" dirty="0"/>
        </a:p>
      </dgm:t>
    </dgm:pt>
    <dgm:pt modelId="{E8323952-BDE4-4F1C-8119-EBFC378FE792}" type="parTrans" cxnId="{8667D807-6F58-4F39-B915-8796D21C69D8}">
      <dgm:prSet/>
      <dgm:spPr/>
      <dgm:t>
        <a:bodyPr/>
        <a:lstStyle/>
        <a:p>
          <a:endParaRPr lang="en-GB"/>
        </a:p>
      </dgm:t>
    </dgm:pt>
    <dgm:pt modelId="{9FB0E70C-D0B4-47A6-A849-D77DFCA70A9A}" type="sibTrans" cxnId="{8667D807-6F58-4F39-B915-8796D21C69D8}">
      <dgm:prSet/>
      <dgm:spPr/>
      <dgm:t>
        <a:bodyPr/>
        <a:lstStyle/>
        <a:p>
          <a:endParaRPr lang="en-GB"/>
        </a:p>
      </dgm:t>
    </dgm:pt>
    <dgm:pt modelId="{2B11787A-4E1D-4960-93A3-B90D2834CD13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This usually has the end goal of stealing personal information.</a:t>
          </a:r>
        </a:p>
      </dgm:t>
    </dgm:pt>
    <dgm:pt modelId="{12D4D5ED-E22A-4859-BCA5-5B738DA01B15}" type="parTrans" cxnId="{0FAF056D-C85A-4A31-8F10-4198DB083091}">
      <dgm:prSet/>
      <dgm:spPr/>
      <dgm:t>
        <a:bodyPr/>
        <a:lstStyle/>
        <a:p>
          <a:endParaRPr lang="en-GB"/>
        </a:p>
      </dgm:t>
    </dgm:pt>
    <dgm:pt modelId="{B54A925A-5205-40D7-99CD-9468916D2D02}" type="sibTrans" cxnId="{0FAF056D-C85A-4A31-8F10-4198DB083091}">
      <dgm:prSet/>
      <dgm:spPr/>
      <dgm:t>
        <a:bodyPr/>
        <a:lstStyle/>
        <a:p>
          <a:endParaRPr lang="en-GB"/>
        </a:p>
      </dgm:t>
    </dgm:pt>
    <dgm:pt modelId="{85F8E5E7-3E0F-4B81-8159-B821B38D1CE1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When you type in a URL the DNS system will direct you to a different website.</a:t>
          </a:r>
        </a:p>
      </dgm:t>
    </dgm:pt>
    <dgm:pt modelId="{2F329EEF-C4E0-4D84-9FE4-6F70627AEBA5}" type="parTrans" cxnId="{7363CF62-1C4A-4DAA-A9B0-172521A75E89}">
      <dgm:prSet/>
      <dgm:spPr/>
      <dgm:t>
        <a:bodyPr/>
        <a:lstStyle/>
        <a:p>
          <a:endParaRPr lang="en-GB"/>
        </a:p>
      </dgm:t>
    </dgm:pt>
    <dgm:pt modelId="{8F285BD5-C760-4768-847E-7297CD849667}" type="sibTrans" cxnId="{7363CF62-1C4A-4DAA-A9B0-172521A75E89}">
      <dgm:prSet/>
      <dgm:spPr/>
      <dgm:t>
        <a:bodyPr/>
        <a:lstStyle/>
        <a:p>
          <a:endParaRPr lang="en-GB"/>
        </a:p>
      </dgm:t>
    </dgm:pt>
    <dgm:pt modelId="{1CFE451C-F42C-4C59-BCA4-4890EDD89D25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So you might type www.google.com but get taken to a spoofed site.</a:t>
          </a:r>
        </a:p>
      </dgm:t>
    </dgm:pt>
    <dgm:pt modelId="{34427C43-67D9-4CD3-B594-83DDD23362AD}" type="parTrans" cxnId="{3B9124FE-FCB4-4DC6-8B0C-99C1AE1FC72C}">
      <dgm:prSet/>
      <dgm:spPr/>
      <dgm:t>
        <a:bodyPr/>
        <a:lstStyle/>
        <a:p>
          <a:endParaRPr lang="en-GB"/>
        </a:p>
      </dgm:t>
    </dgm:pt>
    <dgm:pt modelId="{14D343CE-43F5-45AF-90C0-B1F718B9820D}" type="sibTrans" cxnId="{3B9124FE-FCB4-4DC6-8B0C-99C1AE1FC72C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2ADBC65-F159-4132-8838-6FB07D94E1AA}" type="pres">
      <dgm:prSet presAssocID="{415DDFC2-6BB0-454E-BFD3-ACC6FA67CF97}" presName="spacer" presStyleCnt="0"/>
      <dgm:spPr/>
    </dgm:pt>
    <dgm:pt modelId="{B5F2CD97-2528-4306-81D1-F1298E2308E1}" type="pres">
      <dgm:prSet presAssocID="{E05C3D19-D682-41DD-BBCF-21BBBEC7660C}" presName="parentText" presStyleLbl="node1" presStyleIdx="1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8E59651-05C4-4EAD-882C-1F829276F8C9}" type="pres">
      <dgm:prSet presAssocID="{E05C3D19-D682-41DD-BBCF-21BBBEC7660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98C858-26D5-4583-9D9D-7B7C995C32BB}" type="pres">
      <dgm:prSet presAssocID="{2B11787A-4E1D-4960-93A3-B90D2834CD13}" presName="parentText" presStyleLbl="node1" presStyleIdx="2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3EA2A7C0-8E76-4E15-ACD5-1E99F6788C62}" srcId="{E05C3D19-D682-41DD-BBCF-21BBBEC7660C}" destId="{D3EBA069-FAB0-4B01-81AE-981AA46973C1}" srcOrd="0" destOrd="0" parTransId="{9FEFD86D-5BC2-42E0-BA09-CEBE996DF75B}" sibTransId="{4766189A-9D86-4505-8B9B-0AD8FB65E003}"/>
    <dgm:cxn modelId="{2ECCD040-746B-4F36-B9C7-FE1F0DC65F0D}" type="presOf" srcId="{85F8E5E7-3E0F-4B81-8159-B821B38D1CE1}" destId="{A8E59651-05C4-4EAD-882C-1F829276F8C9}" srcOrd="0" destOrd="1" presId="urn:microsoft.com/office/officeart/2005/8/layout/vList2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7363CF62-1C4A-4DAA-A9B0-172521A75E89}" srcId="{E05C3D19-D682-41DD-BBCF-21BBBEC7660C}" destId="{85F8E5E7-3E0F-4B81-8159-B821B38D1CE1}" srcOrd="1" destOrd="0" parTransId="{2F329EEF-C4E0-4D84-9FE4-6F70627AEBA5}" sibTransId="{8F285BD5-C760-4768-847E-7297CD849667}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FE953642-B9EA-4A24-BA22-6895F1C0EA70}" type="presOf" srcId="{1CFE451C-F42C-4C59-BCA4-4890EDD89D25}" destId="{A8E59651-05C4-4EAD-882C-1F829276F8C9}" srcOrd="0" destOrd="2" presId="urn:microsoft.com/office/officeart/2005/8/layout/vList2"/>
    <dgm:cxn modelId="{665BDE40-49F1-4CE5-AA9C-8165E31E82B1}" type="presOf" srcId="{E05C3D19-D682-41DD-BBCF-21BBBEC7660C}" destId="{B5F2CD97-2528-4306-81D1-F1298E2308E1}" srcOrd="0" destOrd="0" presId="urn:microsoft.com/office/officeart/2005/8/layout/vList2"/>
    <dgm:cxn modelId="{B2E9E31E-DB8E-4FD9-8C6E-4FCCBCBD3CD5}" type="presOf" srcId="{2B11787A-4E1D-4960-93A3-B90D2834CD13}" destId="{3D98C858-26D5-4583-9D9D-7B7C995C32BB}" srcOrd="0" destOrd="0" presId="urn:microsoft.com/office/officeart/2005/8/layout/vList2"/>
    <dgm:cxn modelId="{3B9124FE-FCB4-4DC6-8B0C-99C1AE1FC72C}" srcId="{E05C3D19-D682-41DD-BBCF-21BBBEC7660C}" destId="{1CFE451C-F42C-4C59-BCA4-4890EDD89D25}" srcOrd="2" destOrd="0" parTransId="{34427C43-67D9-4CD3-B594-83DDD23362AD}" sibTransId="{14D343CE-43F5-45AF-90C0-B1F718B9820D}"/>
    <dgm:cxn modelId="{8667D807-6F58-4F39-B915-8796D21C69D8}" srcId="{ADD8F6D5-4C85-45B4-9059-740D01B5B02E}" destId="{E05C3D19-D682-41DD-BBCF-21BBBEC7660C}" srcOrd="1" destOrd="0" parTransId="{E8323952-BDE4-4F1C-8119-EBFC378FE792}" sibTransId="{9FB0E70C-D0B4-47A6-A849-D77DFCA70A9A}"/>
    <dgm:cxn modelId="{3A305583-086F-4E11-B4ED-C76AF4FEAB22}" type="presOf" srcId="{D3EBA069-FAB0-4B01-81AE-981AA46973C1}" destId="{A8E59651-05C4-4EAD-882C-1F829276F8C9}" srcOrd="0" destOrd="0" presId="urn:microsoft.com/office/officeart/2005/8/layout/vList2"/>
    <dgm:cxn modelId="{0FAF056D-C85A-4A31-8F10-4198DB083091}" srcId="{ADD8F6D5-4C85-45B4-9059-740D01B5B02E}" destId="{2B11787A-4E1D-4960-93A3-B90D2834CD13}" srcOrd="2" destOrd="0" parTransId="{12D4D5ED-E22A-4859-BCA5-5B738DA01B15}" sibTransId="{B54A925A-5205-40D7-99CD-9468916D2D02}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58349471-F976-4DCD-8BEB-8F47D5A924B2}" type="presParOf" srcId="{4B9C8342-15CE-44F2-A989-FD8671C2C82C}" destId="{F2ADBC65-F159-4132-8838-6FB07D94E1AA}" srcOrd="1" destOrd="0" presId="urn:microsoft.com/office/officeart/2005/8/layout/vList2"/>
    <dgm:cxn modelId="{C26FA421-97B7-4A3F-9120-63BA0C03BB94}" type="presParOf" srcId="{4B9C8342-15CE-44F2-A989-FD8671C2C82C}" destId="{B5F2CD97-2528-4306-81D1-F1298E2308E1}" srcOrd="2" destOrd="0" presId="urn:microsoft.com/office/officeart/2005/8/layout/vList2"/>
    <dgm:cxn modelId="{6D4EF096-F2BD-4B51-9157-41086EB0BB02}" type="presParOf" srcId="{4B9C8342-15CE-44F2-A989-FD8671C2C82C}" destId="{A8E59651-05C4-4EAD-882C-1F829276F8C9}" srcOrd="3" destOrd="0" presId="urn:microsoft.com/office/officeart/2005/8/layout/vList2"/>
    <dgm:cxn modelId="{A5D8B083-07C3-4015-A80D-765BEE2CFD29}" type="presParOf" srcId="{4B9C8342-15CE-44F2-A989-FD8671C2C82C}" destId="{3D98C858-26D5-4583-9D9D-7B7C995C32B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Where someone inserts themselves into a communication.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E05C3D19-D682-41DD-BBCF-21BBBEC7660C}">
      <dgm:prSet phldrT="[Text]"/>
      <dgm:spPr/>
      <dgm:t>
        <a:bodyPr/>
        <a:lstStyle/>
        <a:p>
          <a:r>
            <a:rPr lang="en-GB" dirty="0"/>
            <a:t>They can then listen/read any data being passed through them.</a:t>
          </a:r>
        </a:p>
      </dgm:t>
    </dgm:pt>
    <dgm:pt modelId="{E8323952-BDE4-4F1C-8119-EBFC378FE792}" type="parTrans" cxnId="{8667D807-6F58-4F39-B915-8796D21C69D8}">
      <dgm:prSet/>
      <dgm:spPr/>
      <dgm:t>
        <a:bodyPr/>
        <a:lstStyle/>
        <a:p>
          <a:endParaRPr lang="en-GB"/>
        </a:p>
      </dgm:t>
    </dgm:pt>
    <dgm:pt modelId="{9FB0E70C-D0B4-47A6-A849-D77DFCA70A9A}" type="sibTrans" cxnId="{8667D807-6F58-4F39-B915-8796D21C69D8}">
      <dgm:prSet/>
      <dgm:spPr/>
      <dgm:t>
        <a:bodyPr/>
        <a:lstStyle/>
        <a:p>
          <a:endParaRPr lang="en-GB"/>
        </a:p>
      </dgm:t>
    </dgm:pt>
    <dgm:pt modelId="{2B11787A-4E1D-4960-93A3-B90D2834CD13}">
      <dgm:prSet phldrT="[Text]"/>
      <dgm:spPr/>
      <dgm:t>
        <a:bodyPr/>
        <a:lstStyle/>
        <a:p>
          <a:r>
            <a:rPr lang="en-GB" b="0" i="0" dirty="0"/>
            <a:t>An example might be setting up a fake </a:t>
          </a:r>
          <a:r>
            <a:rPr lang="en-GB" b="0" i="0" dirty="0" err="1"/>
            <a:t>WiFi</a:t>
          </a:r>
          <a:r>
            <a:rPr lang="en-GB" b="0" i="0" dirty="0"/>
            <a:t> access point.</a:t>
          </a:r>
          <a:endParaRPr lang="en-GB" dirty="0">
            <a:solidFill>
              <a:schemeClr val="bg1"/>
            </a:solidFill>
          </a:endParaRPr>
        </a:p>
      </dgm:t>
    </dgm:pt>
    <dgm:pt modelId="{12D4D5ED-E22A-4859-BCA5-5B738DA01B15}" type="parTrans" cxnId="{0FAF056D-C85A-4A31-8F10-4198DB083091}">
      <dgm:prSet/>
      <dgm:spPr/>
      <dgm:t>
        <a:bodyPr/>
        <a:lstStyle/>
        <a:p>
          <a:endParaRPr lang="en-GB"/>
        </a:p>
      </dgm:t>
    </dgm:pt>
    <dgm:pt modelId="{B54A925A-5205-40D7-99CD-9468916D2D02}" type="sibTrans" cxnId="{0FAF056D-C85A-4A31-8F10-4198DB083091}">
      <dgm:prSet/>
      <dgm:spPr/>
      <dgm:t>
        <a:bodyPr/>
        <a:lstStyle/>
        <a:p>
          <a:endParaRPr lang="en-GB"/>
        </a:p>
      </dgm:t>
    </dgm:pt>
    <dgm:pt modelId="{56B228C8-5069-44BF-AACC-60F68E708949}">
      <dgm:prSet phldrT="[Text]"/>
      <dgm:spPr/>
      <dgm:t>
        <a:bodyPr/>
        <a:lstStyle/>
        <a:p>
          <a:r>
            <a:rPr lang="en-GB" b="0" i="0" dirty="0"/>
            <a:t>Anything transmitted on this connection would pass through the access point.</a:t>
          </a:r>
          <a:endParaRPr lang="en-GB" dirty="0">
            <a:solidFill>
              <a:schemeClr val="bg1"/>
            </a:solidFill>
          </a:endParaRPr>
        </a:p>
      </dgm:t>
    </dgm:pt>
    <dgm:pt modelId="{8750217F-4424-4EAC-81F1-B9724FC1E8EE}" type="parTrans" cxnId="{DF7A37F1-27D1-4397-A403-C677AC715D82}">
      <dgm:prSet/>
      <dgm:spPr/>
      <dgm:t>
        <a:bodyPr/>
        <a:lstStyle/>
        <a:p>
          <a:endParaRPr lang="en-GB"/>
        </a:p>
      </dgm:t>
    </dgm:pt>
    <dgm:pt modelId="{B9FF7809-5513-4B8E-8C11-8394FB2F862E}" type="sibTrans" cxnId="{DF7A37F1-27D1-4397-A403-C677AC715D82}">
      <dgm:prSet/>
      <dgm:spPr/>
      <dgm:t>
        <a:bodyPr/>
        <a:lstStyle/>
        <a:p>
          <a:endParaRPr lang="en-GB"/>
        </a:p>
      </dgm:t>
    </dgm:pt>
    <dgm:pt modelId="{79203ABB-83D0-417A-BDBF-9D01AA396B47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This usually has the end goal of stealing personal information.</a:t>
          </a:r>
        </a:p>
      </dgm:t>
    </dgm:pt>
    <dgm:pt modelId="{60346C5F-3C2D-4499-9871-61746ABD6851}" type="parTrans" cxnId="{19718078-CCB3-4EB8-B621-7B068B08F95D}">
      <dgm:prSet/>
      <dgm:spPr/>
      <dgm:t>
        <a:bodyPr/>
        <a:lstStyle/>
        <a:p>
          <a:endParaRPr lang="en-GB"/>
        </a:p>
      </dgm:t>
    </dgm:pt>
    <dgm:pt modelId="{FFB78353-CC54-42C1-92D2-D9137665FE64}" type="sibTrans" cxnId="{19718078-CCB3-4EB8-B621-7B068B08F95D}">
      <dgm:prSet/>
      <dgm:spPr/>
      <dgm:t>
        <a:bodyPr/>
        <a:lstStyle/>
        <a:p>
          <a:endParaRPr lang="en-GB"/>
        </a:p>
      </dgm:t>
    </dgm:pt>
    <dgm:pt modelId="{B72E9D51-0ECC-429E-AF17-1040FA4B5D76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People connect to the access point thinking it’s legitimate.</a:t>
          </a:r>
        </a:p>
      </dgm:t>
    </dgm:pt>
    <dgm:pt modelId="{410B116C-A0DB-470A-8271-D29A7D2DB645}" type="parTrans" cxnId="{0B35E2DE-DCCA-40A3-BBAC-4E3350AF0D37}">
      <dgm:prSet/>
      <dgm:spPr/>
      <dgm:t>
        <a:bodyPr/>
        <a:lstStyle/>
        <a:p>
          <a:endParaRPr lang="en-GB"/>
        </a:p>
      </dgm:t>
    </dgm:pt>
    <dgm:pt modelId="{18469589-0A3F-4B5E-8F1C-00BADF2B075B}" type="sibTrans" cxnId="{0B35E2DE-DCCA-40A3-BBAC-4E3350AF0D37}">
      <dgm:prSet/>
      <dgm:spPr/>
      <dgm:t>
        <a:bodyPr/>
        <a:lstStyle/>
        <a:p>
          <a:endParaRPr lang="en-GB"/>
        </a:p>
      </dgm:t>
    </dgm:pt>
    <dgm:pt modelId="{9F1D969C-C047-4A08-96A2-57FE0B006B6F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The malicious user could therefore access all that data.</a:t>
          </a:r>
        </a:p>
      </dgm:t>
    </dgm:pt>
    <dgm:pt modelId="{01B927A6-A4C3-4185-B851-CAAB2971800A}" type="parTrans" cxnId="{98A0335C-E82D-4AE3-956A-0A01D89EB6D1}">
      <dgm:prSet/>
      <dgm:spPr/>
      <dgm:t>
        <a:bodyPr/>
        <a:lstStyle/>
        <a:p>
          <a:endParaRPr lang="en-GB"/>
        </a:p>
      </dgm:t>
    </dgm:pt>
    <dgm:pt modelId="{826C2F16-9E93-47D7-9121-94CB5195DC75}" type="sibTrans" cxnId="{98A0335C-E82D-4AE3-956A-0A01D89EB6D1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2ADBC65-F159-4132-8838-6FB07D94E1AA}" type="pres">
      <dgm:prSet presAssocID="{415DDFC2-6BB0-454E-BFD3-ACC6FA67CF97}" presName="spacer" presStyleCnt="0"/>
      <dgm:spPr/>
    </dgm:pt>
    <dgm:pt modelId="{B5F2CD97-2528-4306-81D1-F1298E2308E1}" type="pres">
      <dgm:prSet presAssocID="{E05C3D19-D682-41DD-BBCF-21BBBEC7660C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36674CA-1B62-49ED-831D-B448695E4F91}" type="pres">
      <dgm:prSet presAssocID="{9FB0E70C-D0B4-47A6-A849-D77DFCA70A9A}" presName="spacer" presStyleCnt="0"/>
      <dgm:spPr/>
    </dgm:pt>
    <dgm:pt modelId="{3D98C858-26D5-4583-9D9D-7B7C995C32BB}" type="pres">
      <dgm:prSet presAssocID="{2B11787A-4E1D-4960-93A3-B90D2834CD13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0B477E0-B784-4671-8EC5-E856D151B22D}" type="pres">
      <dgm:prSet presAssocID="{2B11787A-4E1D-4960-93A3-B90D2834CD1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66E639-E49E-40EE-BF6D-2DE845D45F83}" type="pres">
      <dgm:prSet presAssocID="{79203ABB-83D0-417A-BDBF-9D01AA396B47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900B7718-3E57-4DBD-B5BE-E9161A09F450}" type="presOf" srcId="{56B228C8-5069-44BF-AACC-60F68E708949}" destId="{E0B477E0-B784-4671-8EC5-E856D151B22D}" srcOrd="0" destOrd="1" presId="urn:microsoft.com/office/officeart/2005/8/layout/vList2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98A0335C-E82D-4AE3-956A-0A01D89EB6D1}" srcId="{2B11787A-4E1D-4960-93A3-B90D2834CD13}" destId="{9F1D969C-C047-4A08-96A2-57FE0B006B6F}" srcOrd="2" destOrd="0" parTransId="{01B927A6-A4C3-4185-B851-CAAB2971800A}" sibTransId="{826C2F16-9E93-47D7-9121-94CB5195DC75}"/>
    <dgm:cxn modelId="{0B35E2DE-DCCA-40A3-BBAC-4E3350AF0D37}" srcId="{2B11787A-4E1D-4960-93A3-B90D2834CD13}" destId="{B72E9D51-0ECC-429E-AF17-1040FA4B5D76}" srcOrd="0" destOrd="0" parTransId="{410B116C-A0DB-470A-8271-D29A7D2DB645}" sibTransId="{18469589-0A3F-4B5E-8F1C-00BADF2B075B}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665BDE40-49F1-4CE5-AA9C-8165E31E82B1}" type="presOf" srcId="{E05C3D19-D682-41DD-BBCF-21BBBEC7660C}" destId="{B5F2CD97-2528-4306-81D1-F1298E2308E1}" srcOrd="0" destOrd="0" presId="urn:microsoft.com/office/officeart/2005/8/layout/vList2"/>
    <dgm:cxn modelId="{B2E9E31E-DB8E-4FD9-8C6E-4FCCBCBD3CD5}" type="presOf" srcId="{2B11787A-4E1D-4960-93A3-B90D2834CD13}" destId="{3D98C858-26D5-4583-9D9D-7B7C995C32BB}" srcOrd="0" destOrd="0" presId="urn:microsoft.com/office/officeart/2005/8/layout/vList2"/>
    <dgm:cxn modelId="{19718078-CCB3-4EB8-B621-7B068B08F95D}" srcId="{ADD8F6D5-4C85-45B4-9059-740D01B5B02E}" destId="{79203ABB-83D0-417A-BDBF-9D01AA396B47}" srcOrd="3" destOrd="0" parTransId="{60346C5F-3C2D-4499-9871-61746ABD6851}" sibTransId="{FFB78353-CC54-42C1-92D2-D9137665FE64}"/>
    <dgm:cxn modelId="{8667D807-6F58-4F39-B915-8796D21C69D8}" srcId="{ADD8F6D5-4C85-45B4-9059-740D01B5B02E}" destId="{E05C3D19-D682-41DD-BBCF-21BBBEC7660C}" srcOrd="1" destOrd="0" parTransId="{E8323952-BDE4-4F1C-8119-EBFC378FE792}" sibTransId="{9FB0E70C-D0B4-47A6-A849-D77DFCA70A9A}"/>
    <dgm:cxn modelId="{6C734693-B282-42A2-9077-5ABE8C9ACF3E}" type="presOf" srcId="{9F1D969C-C047-4A08-96A2-57FE0B006B6F}" destId="{E0B477E0-B784-4671-8EC5-E856D151B22D}" srcOrd="0" destOrd="2" presId="urn:microsoft.com/office/officeart/2005/8/layout/vList2"/>
    <dgm:cxn modelId="{0FAF056D-C85A-4A31-8F10-4198DB083091}" srcId="{ADD8F6D5-4C85-45B4-9059-740D01B5B02E}" destId="{2B11787A-4E1D-4960-93A3-B90D2834CD13}" srcOrd="2" destOrd="0" parTransId="{12D4D5ED-E22A-4859-BCA5-5B738DA01B15}" sibTransId="{B54A925A-5205-40D7-99CD-9468916D2D02}"/>
    <dgm:cxn modelId="{DF7A37F1-27D1-4397-A403-C677AC715D82}" srcId="{2B11787A-4E1D-4960-93A3-B90D2834CD13}" destId="{56B228C8-5069-44BF-AACC-60F68E708949}" srcOrd="1" destOrd="0" parTransId="{8750217F-4424-4EAC-81F1-B9724FC1E8EE}" sibTransId="{B9FF7809-5513-4B8E-8C11-8394FB2F862E}"/>
    <dgm:cxn modelId="{6DF7A756-C327-4405-B372-43A9D01D88AE}" type="presOf" srcId="{B72E9D51-0ECC-429E-AF17-1040FA4B5D76}" destId="{E0B477E0-B784-4671-8EC5-E856D151B22D}" srcOrd="0" destOrd="0" presId="urn:microsoft.com/office/officeart/2005/8/layout/vList2"/>
    <dgm:cxn modelId="{7D093652-DC4F-4C55-951B-A1BC09AC09E9}" type="presOf" srcId="{79203ABB-83D0-417A-BDBF-9D01AA396B47}" destId="{E966E639-E49E-40EE-BF6D-2DE845D45F83}" srcOrd="0" destOrd="0" presId="urn:microsoft.com/office/officeart/2005/8/layout/vList2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58349471-F976-4DCD-8BEB-8F47D5A924B2}" type="presParOf" srcId="{4B9C8342-15CE-44F2-A989-FD8671C2C82C}" destId="{F2ADBC65-F159-4132-8838-6FB07D94E1AA}" srcOrd="1" destOrd="0" presId="urn:microsoft.com/office/officeart/2005/8/layout/vList2"/>
    <dgm:cxn modelId="{C26FA421-97B7-4A3F-9120-63BA0C03BB94}" type="presParOf" srcId="{4B9C8342-15CE-44F2-A989-FD8671C2C82C}" destId="{B5F2CD97-2528-4306-81D1-F1298E2308E1}" srcOrd="2" destOrd="0" presId="urn:microsoft.com/office/officeart/2005/8/layout/vList2"/>
    <dgm:cxn modelId="{4967AB03-AC9A-4C69-8253-78E45C37BC7A}" type="presParOf" srcId="{4B9C8342-15CE-44F2-A989-FD8671C2C82C}" destId="{D36674CA-1B62-49ED-831D-B448695E4F91}" srcOrd="3" destOrd="0" presId="urn:microsoft.com/office/officeart/2005/8/layout/vList2"/>
    <dgm:cxn modelId="{A5D8B083-07C3-4015-A80D-765BEE2CFD29}" type="presParOf" srcId="{4B9C8342-15CE-44F2-A989-FD8671C2C82C}" destId="{3D98C858-26D5-4583-9D9D-7B7C995C32BB}" srcOrd="4" destOrd="0" presId="urn:microsoft.com/office/officeart/2005/8/layout/vList2"/>
    <dgm:cxn modelId="{CE619C0E-604A-4588-819F-3120D95D6B92}" type="presParOf" srcId="{4B9C8342-15CE-44F2-A989-FD8671C2C82C}" destId="{E0B477E0-B784-4671-8EC5-E856D151B22D}" srcOrd="5" destOrd="0" presId="urn:microsoft.com/office/officeart/2005/8/layout/vList2"/>
    <dgm:cxn modelId="{937D325E-10B6-47FF-813A-3C972635B9AD}" type="presParOf" srcId="{4B9C8342-15CE-44F2-A989-FD8671C2C82C}" destId="{E966E639-E49E-40EE-BF6D-2DE845D45F8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This usually takes place via an email or phone service.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b="0" i="0" dirty="0"/>
            <a:t>It contains some form of request:</a:t>
          </a:r>
          <a:endParaRPr lang="en-GB" dirty="0">
            <a:solidFill>
              <a:schemeClr val="bg1"/>
            </a:solidFill>
          </a:endParaRP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CB504313-0F6B-4AB6-ACB0-25828A6B557F}">
      <dgm:prSet phldrT="[Text]"/>
      <dgm:spPr/>
      <dgm:t>
        <a:bodyPr/>
        <a:lstStyle/>
        <a:p>
          <a:r>
            <a:rPr lang="en-GB" b="0" i="0" dirty="0"/>
            <a:t>The goal is usually either to:</a:t>
          </a:r>
          <a:endParaRPr lang="en-GB" dirty="0"/>
        </a:p>
      </dgm:t>
    </dgm:pt>
    <dgm:pt modelId="{2072B3CB-D576-4525-B546-9858B21687DC}" type="parTrans" cxnId="{A5B02BA5-BEFD-4DAE-A804-0941058A2926}">
      <dgm:prSet/>
      <dgm:spPr/>
      <dgm:t>
        <a:bodyPr/>
        <a:lstStyle/>
        <a:p>
          <a:endParaRPr lang="en-GB"/>
        </a:p>
      </dgm:t>
    </dgm:pt>
    <dgm:pt modelId="{2B1FD983-A51A-4B32-9A01-B1173EA9BE51}" type="sibTrans" cxnId="{A5B02BA5-BEFD-4DAE-A804-0941058A2926}">
      <dgm:prSet/>
      <dgm:spPr/>
      <dgm:t>
        <a:bodyPr/>
        <a:lstStyle/>
        <a:p>
          <a:endParaRPr lang="en-GB"/>
        </a:p>
      </dgm:t>
    </dgm:pt>
    <dgm:pt modelId="{E05C3D19-D682-41DD-BBCF-21BBBEC7660C}">
      <dgm:prSet phldrT="[Text]"/>
      <dgm:spPr/>
      <dgm:t>
        <a:bodyPr/>
        <a:lstStyle/>
        <a:p>
          <a:r>
            <a:rPr lang="en-GB" b="0" i="0" dirty="0"/>
            <a:t>involves an electronic message being sent to an individual.</a:t>
          </a:r>
          <a:endParaRPr lang="en-GB" dirty="0"/>
        </a:p>
      </dgm:t>
    </dgm:pt>
    <dgm:pt modelId="{E8323952-BDE4-4F1C-8119-EBFC378FE792}" type="parTrans" cxnId="{8667D807-6F58-4F39-B915-8796D21C69D8}">
      <dgm:prSet/>
      <dgm:spPr/>
      <dgm:t>
        <a:bodyPr/>
        <a:lstStyle/>
        <a:p>
          <a:endParaRPr lang="en-GB"/>
        </a:p>
      </dgm:t>
    </dgm:pt>
    <dgm:pt modelId="{9FB0E70C-D0B4-47A6-A849-D77DFCA70A9A}" type="sibTrans" cxnId="{8667D807-6F58-4F39-B915-8796D21C69D8}">
      <dgm:prSet/>
      <dgm:spPr/>
      <dgm:t>
        <a:bodyPr/>
        <a:lstStyle/>
        <a:p>
          <a:endParaRPr lang="en-GB"/>
        </a:p>
      </dgm:t>
    </dgm:pt>
    <dgm:pt modelId="{2B11787A-4E1D-4960-93A3-B90D2834CD13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Click on a link</a:t>
          </a:r>
        </a:p>
      </dgm:t>
    </dgm:pt>
    <dgm:pt modelId="{12D4D5ED-E22A-4859-BCA5-5B738DA01B15}" type="parTrans" cxnId="{0FAF056D-C85A-4A31-8F10-4198DB083091}">
      <dgm:prSet/>
      <dgm:spPr/>
      <dgm:t>
        <a:bodyPr/>
        <a:lstStyle/>
        <a:p>
          <a:endParaRPr lang="en-GB"/>
        </a:p>
      </dgm:t>
    </dgm:pt>
    <dgm:pt modelId="{B54A925A-5205-40D7-99CD-9468916D2D02}" type="sibTrans" cxnId="{0FAF056D-C85A-4A31-8F10-4198DB083091}">
      <dgm:prSet/>
      <dgm:spPr/>
      <dgm:t>
        <a:bodyPr/>
        <a:lstStyle/>
        <a:p>
          <a:endParaRPr lang="en-GB"/>
        </a:p>
      </dgm:t>
    </dgm:pt>
    <dgm:pt modelId="{661A5B39-3945-4F88-B9EE-BEC6CEDE53C5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Reply with information</a:t>
          </a:r>
        </a:p>
      </dgm:t>
    </dgm:pt>
    <dgm:pt modelId="{58F83B46-8904-41F3-A70A-383C98094F72}" type="parTrans" cxnId="{D4A6568F-73CC-4CF3-9839-D5C73A1A2279}">
      <dgm:prSet/>
      <dgm:spPr/>
      <dgm:t>
        <a:bodyPr/>
        <a:lstStyle/>
        <a:p>
          <a:endParaRPr lang="en-GB"/>
        </a:p>
      </dgm:t>
    </dgm:pt>
    <dgm:pt modelId="{7549A03C-FB1D-41E3-8A92-24B93F344D58}" type="sibTrans" cxnId="{D4A6568F-73CC-4CF3-9839-D5C73A1A2279}">
      <dgm:prSet/>
      <dgm:spPr/>
      <dgm:t>
        <a:bodyPr/>
        <a:lstStyle/>
        <a:p>
          <a:endParaRPr lang="en-GB"/>
        </a:p>
      </dgm:t>
    </dgm:pt>
    <dgm:pt modelId="{B8EF89E1-7A9A-4C0B-92A8-7C2059349DAC}">
      <dgm:prSet phldrT="[Text]"/>
      <dgm:spPr/>
      <dgm:t>
        <a:bodyPr/>
        <a:lstStyle/>
        <a:p>
          <a:r>
            <a:rPr lang="en-GB" dirty="0"/>
            <a:t>Get the user to reveal confidential information</a:t>
          </a:r>
        </a:p>
      </dgm:t>
    </dgm:pt>
    <dgm:pt modelId="{B5731E68-C61A-4136-A32D-09CC0BAB02A1}" type="parTrans" cxnId="{E511BE23-9415-4FCC-9C8F-A5AF4D865D7E}">
      <dgm:prSet/>
      <dgm:spPr/>
      <dgm:t>
        <a:bodyPr/>
        <a:lstStyle/>
        <a:p>
          <a:endParaRPr lang="en-GB"/>
        </a:p>
      </dgm:t>
    </dgm:pt>
    <dgm:pt modelId="{87B1856B-F418-4A12-A6D4-3FEB3E39F0C1}" type="sibTrans" cxnId="{E511BE23-9415-4FCC-9C8F-A5AF4D865D7E}">
      <dgm:prSet/>
      <dgm:spPr/>
      <dgm:t>
        <a:bodyPr/>
        <a:lstStyle/>
        <a:p>
          <a:endParaRPr lang="en-GB"/>
        </a:p>
      </dgm:t>
    </dgm:pt>
    <dgm:pt modelId="{4B356DC7-EEDE-4329-9903-5859F65BD82E}">
      <dgm:prSet phldrT="[Text]"/>
      <dgm:spPr/>
      <dgm:t>
        <a:bodyPr/>
        <a:lstStyle/>
        <a:p>
          <a:r>
            <a:rPr lang="en-GB" dirty="0"/>
            <a:t>Infect the users computer with malware so data can be stolen later</a:t>
          </a:r>
        </a:p>
      </dgm:t>
    </dgm:pt>
    <dgm:pt modelId="{D251ED2E-2309-4799-86CE-AE4468978C53}" type="parTrans" cxnId="{1D706967-78C5-41DB-A80B-F78E52EDEF6B}">
      <dgm:prSet/>
      <dgm:spPr/>
      <dgm:t>
        <a:bodyPr/>
        <a:lstStyle/>
        <a:p>
          <a:endParaRPr lang="en-GB"/>
        </a:p>
      </dgm:t>
    </dgm:pt>
    <dgm:pt modelId="{E0AF2636-5DB2-492B-B9A5-7D73D2DFD476}" type="sibTrans" cxnId="{1D706967-78C5-41DB-A80B-F78E52EDEF6B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2ADBC65-F159-4132-8838-6FB07D94E1AA}" type="pres">
      <dgm:prSet presAssocID="{415DDFC2-6BB0-454E-BFD3-ACC6FA67CF97}" presName="spacer" presStyleCnt="0"/>
      <dgm:spPr/>
    </dgm:pt>
    <dgm:pt modelId="{B5F2CD97-2528-4306-81D1-F1298E2308E1}" type="pres">
      <dgm:prSet presAssocID="{E05C3D19-D682-41DD-BBCF-21BBBEC7660C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96C7A1F-7C4F-4DB0-A56E-388F71CBE339}" type="pres">
      <dgm:prSet presAssocID="{9FB0E70C-D0B4-47A6-A849-D77DFCA70A9A}" presName="spacer" presStyleCnt="0"/>
      <dgm:spPr/>
    </dgm:pt>
    <dgm:pt modelId="{64A14A2E-CA62-4043-AB1B-BF3DB735FD52}" type="pres">
      <dgm:prSet presAssocID="{D3EBA069-FAB0-4B01-81AE-981AA46973C1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507EECE-0067-4070-AA5F-DCC46EB3A86E}" type="pres">
      <dgm:prSet presAssocID="{D3EBA069-FAB0-4B01-81AE-981AA46973C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B96494-0336-465B-9266-8D2DB375521E}" type="pres">
      <dgm:prSet presAssocID="{CB504313-0F6B-4AB6-ACB0-25828A6B557F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37670A5-D42F-49A0-BAFA-4A309A0094C3}" type="pres">
      <dgm:prSet presAssocID="{CB504313-0F6B-4AB6-ACB0-25828A6B557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0962A387-0B5D-4F7D-BBB2-CD697B21B4FD}" type="presOf" srcId="{4B356DC7-EEDE-4329-9903-5859F65BD82E}" destId="{F37670A5-D42F-49A0-BAFA-4A309A0094C3}" srcOrd="0" destOrd="1" presId="urn:microsoft.com/office/officeart/2005/8/layout/vList2"/>
    <dgm:cxn modelId="{3EA2A7C0-8E76-4E15-ACD5-1E99F6788C62}" srcId="{ADD8F6D5-4C85-45B4-9059-740D01B5B02E}" destId="{D3EBA069-FAB0-4B01-81AE-981AA46973C1}" srcOrd="2" destOrd="0" parTransId="{9FEFD86D-5BC2-42E0-BA09-CEBE996DF75B}" sibTransId="{4766189A-9D86-4505-8B9B-0AD8FB65E003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D4A6568F-73CC-4CF3-9839-D5C73A1A2279}" srcId="{D3EBA069-FAB0-4B01-81AE-981AA46973C1}" destId="{661A5B39-3945-4F88-B9EE-BEC6CEDE53C5}" srcOrd="1" destOrd="0" parTransId="{58F83B46-8904-41F3-A70A-383C98094F72}" sibTransId="{7549A03C-FB1D-41E3-8A92-24B93F344D58}"/>
    <dgm:cxn modelId="{36D1DE68-3F5D-4BDE-8342-486EDA186965}" type="presOf" srcId="{2B11787A-4E1D-4960-93A3-B90D2834CD13}" destId="{4507EECE-0067-4070-AA5F-DCC46EB3A86E}" srcOrd="0" destOrd="0" presId="urn:microsoft.com/office/officeart/2005/8/layout/vList2"/>
    <dgm:cxn modelId="{A5B02BA5-BEFD-4DAE-A804-0941058A2926}" srcId="{ADD8F6D5-4C85-45B4-9059-740D01B5B02E}" destId="{CB504313-0F6B-4AB6-ACB0-25828A6B557F}" srcOrd="3" destOrd="0" parTransId="{2072B3CB-D576-4525-B546-9858B21687DC}" sibTransId="{2B1FD983-A51A-4B32-9A01-B1173EA9BE51}"/>
    <dgm:cxn modelId="{1D706967-78C5-41DB-A80B-F78E52EDEF6B}" srcId="{CB504313-0F6B-4AB6-ACB0-25828A6B557F}" destId="{4B356DC7-EEDE-4329-9903-5859F65BD82E}" srcOrd="1" destOrd="0" parTransId="{D251ED2E-2309-4799-86CE-AE4468978C53}" sibTransId="{E0AF2636-5DB2-492B-B9A5-7D73D2DFD476}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665BDE40-49F1-4CE5-AA9C-8165E31E82B1}" type="presOf" srcId="{E05C3D19-D682-41DD-BBCF-21BBBEC7660C}" destId="{B5F2CD97-2528-4306-81D1-F1298E2308E1}" srcOrd="0" destOrd="0" presId="urn:microsoft.com/office/officeart/2005/8/layout/vList2"/>
    <dgm:cxn modelId="{BC8F016A-6C51-45CD-A223-424AB0DB738D}" type="presOf" srcId="{B8EF89E1-7A9A-4C0B-92A8-7C2059349DAC}" destId="{F37670A5-D42F-49A0-BAFA-4A309A0094C3}" srcOrd="0" destOrd="0" presId="urn:microsoft.com/office/officeart/2005/8/layout/vList2"/>
    <dgm:cxn modelId="{8667D807-6F58-4F39-B915-8796D21C69D8}" srcId="{ADD8F6D5-4C85-45B4-9059-740D01B5B02E}" destId="{E05C3D19-D682-41DD-BBCF-21BBBEC7660C}" srcOrd="1" destOrd="0" parTransId="{E8323952-BDE4-4F1C-8119-EBFC378FE792}" sibTransId="{9FB0E70C-D0B4-47A6-A849-D77DFCA70A9A}"/>
    <dgm:cxn modelId="{79FDD399-7150-4F32-9C17-2898DB7C6BD1}" type="presOf" srcId="{CB504313-0F6B-4AB6-ACB0-25828A6B557F}" destId="{64B96494-0336-465B-9266-8D2DB375521E}" srcOrd="0" destOrd="0" presId="urn:microsoft.com/office/officeart/2005/8/layout/vList2"/>
    <dgm:cxn modelId="{0FAF056D-C85A-4A31-8F10-4198DB083091}" srcId="{D3EBA069-FAB0-4B01-81AE-981AA46973C1}" destId="{2B11787A-4E1D-4960-93A3-B90D2834CD13}" srcOrd="0" destOrd="0" parTransId="{12D4D5ED-E22A-4859-BCA5-5B738DA01B15}" sibTransId="{B54A925A-5205-40D7-99CD-9468916D2D02}"/>
    <dgm:cxn modelId="{97032AF2-BBC4-4ED0-8864-81802D6C892D}" type="presOf" srcId="{D3EBA069-FAB0-4B01-81AE-981AA46973C1}" destId="{64A14A2E-CA62-4043-AB1B-BF3DB735FD52}" srcOrd="0" destOrd="0" presId="urn:microsoft.com/office/officeart/2005/8/layout/vList2"/>
    <dgm:cxn modelId="{E511BE23-9415-4FCC-9C8F-A5AF4D865D7E}" srcId="{CB504313-0F6B-4AB6-ACB0-25828A6B557F}" destId="{B8EF89E1-7A9A-4C0B-92A8-7C2059349DAC}" srcOrd="0" destOrd="0" parTransId="{B5731E68-C61A-4136-A32D-09CC0BAB02A1}" sibTransId="{87B1856B-F418-4A12-A6D4-3FEB3E39F0C1}"/>
    <dgm:cxn modelId="{482FCE44-2F48-4A83-9893-E3691F97404A}" type="presOf" srcId="{661A5B39-3945-4F88-B9EE-BEC6CEDE53C5}" destId="{4507EECE-0067-4070-AA5F-DCC46EB3A86E}" srcOrd="0" destOrd="1" presId="urn:microsoft.com/office/officeart/2005/8/layout/vList2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58349471-F976-4DCD-8BEB-8F47D5A924B2}" type="presParOf" srcId="{4B9C8342-15CE-44F2-A989-FD8671C2C82C}" destId="{F2ADBC65-F159-4132-8838-6FB07D94E1AA}" srcOrd="1" destOrd="0" presId="urn:microsoft.com/office/officeart/2005/8/layout/vList2"/>
    <dgm:cxn modelId="{C26FA421-97B7-4A3F-9120-63BA0C03BB94}" type="presParOf" srcId="{4B9C8342-15CE-44F2-A989-FD8671C2C82C}" destId="{B5F2CD97-2528-4306-81D1-F1298E2308E1}" srcOrd="2" destOrd="0" presId="urn:microsoft.com/office/officeart/2005/8/layout/vList2"/>
    <dgm:cxn modelId="{427A9CA3-B255-4412-990C-BE095368310F}" type="presParOf" srcId="{4B9C8342-15CE-44F2-A989-FD8671C2C82C}" destId="{496C7A1F-7C4F-4DB0-A56E-388F71CBE339}" srcOrd="3" destOrd="0" presId="urn:microsoft.com/office/officeart/2005/8/layout/vList2"/>
    <dgm:cxn modelId="{5FB37A2D-D52C-407F-9E99-A5C2B82BCABB}" type="presParOf" srcId="{4B9C8342-15CE-44F2-A989-FD8671C2C82C}" destId="{64A14A2E-CA62-4043-AB1B-BF3DB735FD52}" srcOrd="4" destOrd="0" presId="urn:microsoft.com/office/officeart/2005/8/layout/vList2"/>
    <dgm:cxn modelId="{B8725F74-E038-40EE-B466-4CEDD95DEEBC}" type="presParOf" srcId="{4B9C8342-15CE-44F2-A989-FD8671C2C82C}" destId="{4507EECE-0067-4070-AA5F-DCC46EB3A86E}" srcOrd="5" destOrd="0" presId="urn:microsoft.com/office/officeart/2005/8/layout/vList2"/>
    <dgm:cxn modelId="{B2694518-4755-4A1D-9BFF-00634E840541}" type="presParOf" srcId="{4B9C8342-15CE-44F2-A989-FD8671C2C82C}" destId="{64B96494-0336-465B-9266-8D2DB375521E}" srcOrd="6" destOrd="0" presId="urn:microsoft.com/office/officeart/2005/8/layout/vList2"/>
    <dgm:cxn modelId="{60D105D3-B57E-48CD-9527-58097132B5DF}" type="presParOf" srcId="{4B9C8342-15CE-44F2-A989-FD8671C2C82C}" destId="{F37670A5-D42F-49A0-BAFA-4A309A0094C3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9F5ADE-EFBB-4ECB-9794-ED5E064C773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5B4D2C38-7F85-41FB-82DA-9C4CDCCB792B}">
      <dgm:prSet phldrT="[Text]"/>
      <dgm:spPr/>
      <dgm:t>
        <a:bodyPr/>
        <a:lstStyle/>
        <a:p>
          <a:r>
            <a:rPr lang="en-GB" dirty="0"/>
            <a:t>Look at the email on the right.</a:t>
          </a:r>
        </a:p>
      </dgm:t>
    </dgm:pt>
    <dgm:pt modelId="{972D475B-A2B9-4EE7-A5E5-625726021D15}" type="parTrans" cxnId="{0A322732-E7D0-4D27-966F-378004BE7A8D}">
      <dgm:prSet/>
      <dgm:spPr/>
      <dgm:t>
        <a:bodyPr/>
        <a:lstStyle/>
        <a:p>
          <a:endParaRPr lang="en-GB"/>
        </a:p>
      </dgm:t>
    </dgm:pt>
    <dgm:pt modelId="{27B757F0-9FEB-4985-ABCD-23125644BB8E}" type="sibTrans" cxnId="{0A322732-E7D0-4D27-966F-378004BE7A8D}">
      <dgm:prSet/>
      <dgm:spPr/>
      <dgm:t>
        <a:bodyPr/>
        <a:lstStyle/>
        <a:p>
          <a:endParaRPr lang="en-GB"/>
        </a:p>
      </dgm:t>
    </dgm:pt>
    <dgm:pt modelId="{1F05BB58-4985-400B-81FE-4B7C127E4DE1}">
      <dgm:prSet phldrT="[Text]"/>
      <dgm:spPr/>
      <dgm:t>
        <a:bodyPr/>
        <a:lstStyle/>
        <a:p>
          <a:r>
            <a:rPr lang="en-GB" dirty="0"/>
            <a:t>Identify what indicates this is a phishing attempt.</a:t>
          </a:r>
        </a:p>
      </dgm:t>
    </dgm:pt>
    <dgm:pt modelId="{04128926-D096-4553-8CCD-0A981EB6BCBE}" type="parTrans" cxnId="{F8719037-8430-4AA1-902E-4E6EAD00C13B}">
      <dgm:prSet/>
      <dgm:spPr/>
      <dgm:t>
        <a:bodyPr/>
        <a:lstStyle/>
        <a:p>
          <a:endParaRPr lang="en-GB"/>
        </a:p>
      </dgm:t>
    </dgm:pt>
    <dgm:pt modelId="{7398382F-E4C1-4011-96D8-81ECC51B113F}" type="sibTrans" cxnId="{F8719037-8430-4AA1-902E-4E6EAD00C13B}">
      <dgm:prSet/>
      <dgm:spPr/>
      <dgm:t>
        <a:bodyPr/>
        <a:lstStyle/>
        <a:p>
          <a:endParaRPr lang="en-GB"/>
        </a:p>
      </dgm:t>
    </dgm:pt>
    <dgm:pt modelId="{FF3D8FC3-D2D6-4778-9AF4-6FCEA77E579A}">
      <dgm:prSet phldrT="[Text]"/>
      <dgm:spPr/>
      <dgm:t>
        <a:bodyPr/>
        <a:lstStyle/>
        <a:p>
          <a:r>
            <a:rPr lang="en-GB" dirty="0"/>
            <a:t>There are some key indicators an email is for phishing.</a:t>
          </a:r>
        </a:p>
      </dgm:t>
    </dgm:pt>
    <dgm:pt modelId="{1E1A03EB-0F77-4C9A-B42D-3A96FC1A39DE}" type="parTrans" cxnId="{28094F7D-3B74-463D-84C2-F3601137EF82}">
      <dgm:prSet/>
      <dgm:spPr/>
      <dgm:t>
        <a:bodyPr/>
        <a:lstStyle/>
        <a:p>
          <a:endParaRPr lang="en-GB"/>
        </a:p>
      </dgm:t>
    </dgm:pt>
    <dgm:pt modelId="{57F5E072-5AE9-41B7-99FB-897DC774EBB3}" type="sibTrans" cxnId="{28094F7D-3B74-463D-84C2-F3601137EF82}">
      <dgm:prSet/>
      <dgm:spPr/>
      <dgm:t>
        <a:bodyPr/>
        <a:lstStyle/>
        <a:p>
          <a:endParaRPr lang="en-GB"/>
        </a:p>
      </dgm:t>
    </dgm:pt>
    <dgm:pt modelId="{42375CF8-C440-419B-B574-65385795502C}">
      <dgm:prSet phldrT="[Text]"/>
      <dgm:spPr/>
      <dgm:t>
        <a:bodyPr/>
        <a:lstStyle/>
        <a:p>
          <a:r>
            <a:rPr lang="en-GB" dirty="0"/>
            <a:t>Try to identify up to 5 possible indicators.</a:t>
          </a:r>
        </a:p>
      </dgm:t>
    </dgm:pt>
    <dgm:pt modelId="{B440947C-BBEB-4C32-AEA1-6E8D728C66B4}" type="parTrans" cxnId="{BF6851F3-DF25-46F4-9894-AFB3CDEF4956}">
      <dgm:prSet/>
      <dgm:spPr/>
      <dgm:t>
        <a:bodyPr/>
        <a:lstStyle/>
        <a:p>
          <a:endParaRPr lang="en-GB"/>
        </a:p>
      </dgm:t>
    </dgm:pt>
    <dgm:pt modelId="{F28F3573-3ED7-4B26-82E6-64C3CFFF9E37}" type="sibTrans" cxnId="{BF6851F3-DF25-46F4-9894-AFB3CDEF4956}">
      <dgm:prSet/>
      <dgm:spPr/>
      <dgm:t>
        <a:bodyPr/>
        <a:lstStyle/>
        <a:p>
          <a:endParaRPr lang="en-GB"/>
        </a:p>
      </dgm:t>
    </dgm:pt>
    <dgm:pt modelId="{49028B12-1692-40F3-BED2-BB766CDE1853}" type="pres">
      <dgm:prSet presAssocID="{CC9F5ADE-EFBB-4ECB-9794-ED5E064C77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49ABFC-9C5C-483D-ADF4-6D40C6489A47}" type="pres">
      <dgm:prSet presAssocID="{FF3D8FC3-D2D6-4778-9AF4-6FCEA77E579A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F73F16A-9E75-4077-BA6A-8D028703D00C}" type="pres">
      <dgm:prSet presAssocID="{57F5E072-5AE9-41B7-99FB-897DC774EBB3}" presName="spacer" presStyleCnt="0"/>
      <dgm:spPr/>
    </dgm:pt>
    <dgm:pt modelId="{97A148A1-4F1C-486D-8E33-9333165AAAAA}" type="pres">
      <dgm:prSet presAssocID="{5B4D2C38-7F85-41FB-82DA-9C4CDCCB792B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0B5C2FF-4CD0-49DA-A509-CE72CDA0BA28}" type="pres">
      <dgm:prSet presAssocID="{27B757F0-9FEB-4985-ABCD-23125644BB8E}" presName="spacer" presStyleCnt="0"/>
      <dgm:spPr/>
    </dgm:pt>
    <dgm:pt modelId="{3AA34A60-AD9D-4468-82C5-C989C302949F}" type="pres">
      <dgm:prSet presAssocID="{1F05BB58-4985-400B-81FE-4B7C127E4DE1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FCFC272-383B-4663-8565-4DA7D7FBC300}" type="pres">
      <dgm:prSet presAssocID="{7398382F-E4C1-4011-96D8-81ECC51B113F}" presName="spacer" presStyleCnt="0"/>
      <dgm:spPr/>
    </dgm:pt>
    <dgm:pt modelId="{9048C3A3-AB6E-4C13-A874-3A5EF3ACDAB3}" type="pres">
      <dgm:prSet presAssocID="{42375CF8-C440-419B-B574-65385795502C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BF6851F3-DF25-46F4-9894-AFB3CDEF4956}" srcId="{CC9F5ADE-EFBB-4ECB-9794-ED5E064C7731}" destId="{42375CF8-C440-419B-B574-65385795502C}" srcOrd="3" destOrd="0" parTransId="{B440947C-BBEB-4C32-AEA1-6E8D728C66B4}" sibTransId="{F28F3573-3ED7-4B26-82E6-64C3CFFF9E37}"/>
    <dgm:cxn modelId="{0A322732-E7D0-4D27-966F-378004BE7A8D}" srcId="{CC9F5ADE-EFBB-4ECB-9794-ED5E064C7731}" destId="{5B4D2C38-7F85-41FB-82DA-9C4CDCCB792B}" srcOrd="1" destOrd="0" parTransId="{972D475B-A2B9-4EE7-A5E5-625726021D15}" sibTransId="{27B757F0-9FEB-4985-ABCD-23125644BB8E}"/>
    <dgm:cxn modelId="{97AA0217-E453-405B-B813-9E039C39DC7C}" type="presOf" srcId="{42375CF8-C440-419B-B574-65385795502C}" destId="{9048C3A3-AB6E-4C13-A874-3A5EF3ACDAB3}" srcOrd="0" destOrd="0" presId="urn:microsoft.com/office/officeart/2005/8/layout/vList2"/>
    <dgm:cxn modelId="{ED65ABAB-00B0-4525-B7A4-DEC8D9C4EAAB}" type="presOf" srcId="{1F05BB58-4985-400B-81FE-4B7C127E4DE1}" destId="{3AA34A60-AD9D-4468-82C5-C989C302949F}" srcOrd="0" destOrd="0" presId="urn:microsoft.com/office/officeart/2005/8/layout/vList2"/>
    <dgm:cxn modelId="{2EB9CFBA-F970-4A1D-AF4D-2EE4617B878A}" type="presOf" srcId="{FF3D8FC3-D2D6-4778-9AF4-6FCEA77E579A}" destId="{9C49ABFC-9C5C-483D-ADF4-6D40C6489A47}" srcOrd="0" destOrd="0" presId="urn:microsoft.com/office/officeart/2005/8/layout/vList2"/>
    <dgm:cxn modelId="{B072A80E-C2D0-4C3F-BCD5-56B6B3398796}" type="presOf" srcId="{CC9F5ADE-EFBB-4ECB-9794-ED5E064C7731}" destId="{49028B12-1692-40F3-BED2-BB766CDE1853}" srcOrd="0" destOrd="0" presId="urn:microsoft.com/office/officeart/2005/8/layout/vList2"/>
    <dgm:cxn modelId="{2BFC038C-32BB-497C-B431-E1AC74016D33}" type="presOf" srcId="{5B4D2C38-7F85-41FB-82DA-9C4CDCCB792B}" destId="{97A148A1-4F1C-486D-8E33-9333165AAAAA}" srcOrd="0" destOrd="0" presId="urn:microsoft.com/office/officeart/2005/8/layout/vList2"/>
    <dgm:cxn modelId="{28094F7D-3B74-463D-84C2-F3601137EF82}" srcId="{CC9F5ADE-EFBB-4ECB-9794-ED5E064C7731}" destId="{FF3D8FC3-D2D6-4778-9AF4-6FCEA77E579A}" srcOrd="0" destOrd="0" parTransId="{1E1A03EB-0F77-4C9A-B42D-3A96FC1A39DE}" sibTransId="{57F5E072-5AE9-41B7-99FB-897DC774EBB3}"/>
    <dgm:cxn modelId="{F8719037-8430-4AA1-902E-4E6EAD00C13B}" srcId="{CC9F5ADE-EFBB-4ECB-9794-ED5E064C7731}" destId="{1F05BB58-4985-400B-81FE-4B7C127E4DE1}" srcOrd="2" destOrd="0" parTransId="{04128926-D096-4553-8CCD-0A981EB6BCBE}" sibTransId="{7398382F-E4C1-4011-96D8-81ECC51B113F}"/>
    <dgm:cxn modelId="{DA3349BF-C745-4074-BEB5-7E1CCE129815}" type="presParOf" srcId="{49028B12-1692-40F3-BED2-BB766CDE1853}" destId="{9C49ABFC-9C5C-483D-ADF4-6D40C6489A47}" srcOrd="0" destOrd="0" presId="urn:microsoft.com/office/officeart/2005/8/layout/vList2"/>
    <dgm:cxn modelId="{8C7A51D5-0AEB-43DB-9730-483F385C8F37}" type="presParOf" srcId="{49028B12-1692-40F3-BED2-BB766CDE1853}" destId="{DF73F16A-9E75-4077-BA6A-8D028703D00C}" srcOrd="1" destOrd="0" presId="urn:microsoft.com/office/officeart/2005/8/layout/vList2"/>
    <dgm:cxn modelId="{8027A1CD-87A2-411D-AA6D-A2581604F850}" type="presParOf" srcId="{49028B12-1692-40F3-BED2-BB766CDE1853}" destId="{97A148A1-4F1C-486D-8E33-9333165AAAAA}" srcOrd="2" destOrd="0" presId="urn:microsoft.com/office/officeart/2005/8/layout/vList2"/>
    <dgm:cxn modelId="{D673534F-8471-4B8D-9206-442B5194097C}" type="presParOf" srcId="{49028B12-1692-40F3-BED2-BB766CDE1853}" destId="{E0B5C2FF-4CD0-49DA-A509-CE72CDA0BA28}" srcOrd="3" destOrd="0" presId="urn:microsoft.com/office/officeart/2005/8/layout/vList2"/>
    <dgm:cxn modelId="{A1C3D07A-EADC-400B-B932-94F37A4BE0C5}" type="presParOf" srcId="{49028B12-1692-40F3-BED2-BB766CDE1853}" destId="{3AA34A60-AD9D-4468-82C5-C989C302949F}" srcOrd="4" destOrd="0" presId="urn:microsoft.com/office/officeart/2005/8/layout/vList2"/>
    <dgm:cxn modelId="{9C2B84C7-9A69-4363-A42F-D34259F7468C}" type="presParOf" srcId="{49028B12-1692-40F3-BED2-BB766CDE1853}" destId="{DFCFC272-383B-4663-8565-4DA7D7FBC300}" srcOrd="5" destOrd="0" presId="urn:microsoft.com/office/officeart/2005/8/layout/vList2"/>
    <dgm:cxn modelId="{8F2B4DDF-E790-4695-B236-0AE51CE4708A}" type="presParOf" srcId="{49028B12-1692-40F3-BED2-BB766CDE1853}" destId="{9048C3A3-AB6E-4C13-A874-3A5EF3ACDAB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Involves observing someone entering in information in order to steal it.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b="0" i="0" dirty="0"/>
            <a:t>It could just as easily be used to observe you typing in your password.</a:t>
          </a:r>
          <a:endParaRPr lang="en-GB" dirty="0">
            <a:solidFill>
              <a:schemeClr val="bg1"/>
            </a:solidFill>
          </a:endParaRP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E05C3D19-D682-41DD-BBCF-21BBBEC7660C}">
      <dgm:prSet phldrT="[Text]"/>
      <dgm:spPr/>
      <dgm:t>
        <a:bodyPr/>
        <a:lstStyle/>
        <a:p>
          <a:r>
            <a:rPr lang="en-GB" b="0" i="0" dirty="0"/>
            <a:t>This would be commonly used for stealing a PIN number.</a:t>
          </a:r>
          <a:endParaRPr lang="en-GB" dirty="0"/>
        </a:p>
      </dgm:t>
    </dgm:pt>
    <dgm:pt modelId="{E8323952-BDE4-4F1C-8119-EBFC378FE792}" type="parTrans" cxnId="{8667D807-6F58-4F39-B915-8796D21C69D8}">
      <dgm:prSet/>
      <dgm:spPr/>
      <dgm:t>
        <a:bodyPr/>
        <a:lstStyle/>
        <a:p>
          <a:endParaRPr lang="en-GB"/>
        </a:p>
      </dgm:t>
    </dgm:pt>
    <dgm:pt modelId="{9FB0E70C-D0B4-47A6-A849-D77DFCA70A9A}" type="sibTrans" cxnId="{8667D807-6F58-4F39-B915-8796D21C69D8}">
      <dgm:prSet/>
      <dgm:spPr/>
      <dgm:t>
        <a:bodyPr/>
        <a:lstStyle/>
        <a:p>
          <a:endParaRPr lang="en-GB"/>
        </a:p>
      </dgm:t>
    </dgm:pt>
    <dgm:pt modelId="{F9DF5219-F886-4712-B7F8-707300FCE7CF}">
      <dgm:prSet phldrT="[Text]"/>
      <dgm:spPr/>
      <dgm:t>
        <a:bodyPr/>
        <a:lstStyle/>
        <a:p>
          <a:r>
            <a:rPr lang="en-GB" dirty="0"/>
            <a:t>The attacker stands behind at the ATM and watches you enter your PIN.</a:t>
          </a:r>
        </a:p>
      </dgm:t>
    </dgm:pt>
    <dgm:pt modelId="{AB06394D-D774-45F1-940D-D8A02E58F58C}" type="parTrans" cxnId="{F714965B-D359-4F7F-8EC7-8CADB84B980F}">
      <dgm:prSet/>
      <dgm:spPr/>
      <dgm:t>
        <a:bodyPr/>
        <a:lstStyle/>
        <a:p>
          <a:endParaRPr lang="en-GB"/>
        </a:p>
      </dgm:t>
    </dgm:pt>
    <dgm:pt modelId="{1363CF48-4C54-478B-A52B-8B6ED5FCAFE5}" type="sibTrans" cxnId="{F714965B-D359-4F7F-8EC7-8CADB84B980F}">
      <dgm:prSet/>
      <dgm:spPr/>
      <dgm:t>
        <a:bodyPr/>
        <a:lstStyle/>
        <a:p>
          <a:endParaRPr lang="en-GB"/>
        </a:p>
      </dgm:t>
    </dgm:pt>
    <dgm:pt modelId="{1BFBA0CF-23BC-4651-998C-F1C4C05F5920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They can then use this information to gain unauthorised access.</a:t>
          </a:r>
        </a:p>
      </dgm:t>
    </dgm:pt>
    <dgm:pt modelId="{03BB80FF-298E-4E9A-ACAA-5B6C6299F280}" type="parTrans" cxnId="{6B2DF4BA-39AA-4915-9CFB-224C4BB16E01}">
      <dgm:prSet/>
      <dgm:spPr/>
      <dgm:t>
        <a:bodyPr/>
        <a:lstStyle/>
        <a:p>
          <a:endParaRPr lang="en-GB"/>
        </a:p>
      </dgm:t>
    </dgm:pt>
    <dgm:pt modelId="{78FFC150-4F9F-4EBF-BD32-FC80FEB79EB0}" type="sibTrans" cxnId="{6B2DF4BA-39AA-4915-9CFB-224C4BB16E01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2ADBC65-F159-4132-8838-6FB07D94E1AA}" type="pres">
      <dgm:prSet presAssocID="{415DDFC2-6BB0-454E-BFD3-ACC6FA67CF97}" presName="spacer" presStyleCnt="0"/>
      <dgm:spPr/>
    </dgm:pt>
    <dgm:pt modelId="{B5F2CD97-2528-4306-81D1-F1298E2308E1}" type="pres">
      <dgm:prSet presAssocID="{E05C3D19-D682-41DD-BBCF-21BBBEC7660C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A1CDE7E-BC49-4848-9B67-F3985F56F98A}" type="pres">
      <dgm:prSet presAssocID="{E05C3D19-D682-41DD-BBCF-21BBBEC7660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14A2E-CA62-4043-AB1B-BF3DB735FD52}" type="pres">
      <dgm:prSet presAssocID="{D3EBA069-FAB0-4B01-81AE-981AA46973C1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71FB4B9-AB69-45AD-87EF-7B88D9A2F4DE}" type="pres">
      <dgm:prSet presAssocID="{4766189A-9D86-4505-8B9B-0AD8FB65E003}" presName="spacer" presStyleCnt="0"/>
      <dgm:spPr/>
    </dgm:pt>
    <dgm:pt modelId="{2C799508-4727-481F-B3DF-44C3B3B15F01}" type="pres">
      <dgm:prSet presAssocID="{1BFBA0CF-23BC-4651-998C-F1C4C05F5920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F714965B-D359-4F7F-8EC7-8CADB84B980F}" srcId="{E05C3D19-D682-41DD-BBCF-21BBBEC7660C}" destId="{F9DF5219-F886-4712-B7F8-707300FCE7CF}" srcOrd="0" destOrd="0" parTransId="{AB06394D-D774-45F1-940D-D8A02E58F58C}" sibTransId="{1363CF48-4C54-478B-A52B-8B6ED5FCAFE5}"/>
    <dgm:cxn modelId="{3EA2A7C0-8E76-4E15-ACD5-1E99F6788C62}" srcId="{ADD8F6D5-4C85-45B4-9059-740D01B5B02E}" destId="{D3EBA069-FAB0-4B01-81AE-981AA46973C1}" srcOrd="2" destOrd="0" parTransId="{9FEFD86D-5BC2-42E0-BA09-CEBE996DF75B}" sibTransId="{4766189A-9D86-4505-8B9B-0AD8FB65E003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6B2DF4BA-39AA-4915-9CFB-224C4BB16E01}" srcId="{ADD8F6D5-4C85-45B4-9059-740D01B5B02E}" destId="{1BFBA0CF-23BC-4651-998C-F1C4C05F5920}" srcOrd="3" destOrd="0" parTransId="{03BB80FF-298E-4E9A-ACAA-5B6C6299F280}" sibTransId="{78FFC150-4F9F-4EBF-BD32-FC80FEB79EB0}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665BDE40-49F1-4CE5-AA9C-8165E31E82B1}" type="presOf" srcId="{E05C3D19-D682-41DD-BBCF-21BBBEC7660C}" destId="{B5F2CD97-2528-4306-81D1-F1298E2308E1}" srcOrd="0" destOrd="0" presId="urn:microsoft.com/office/officeart/2005/8/layout/vList2"/>
    <dgm:cxn modelId="{8667D807-6F58-4F39-B915-8796D21C69D8}" srcId="{ADD8F6D5-4C85-45B4-9059-740D01B5B02E}" destId="{E05C3D19-D682-41DD-BBCF-21BBBEC7660C}" srcOrd="1" destOrd="0" parTransId="{E8323952-BDE4-4F1C-8119-EBFC378FE792}" sibTransId="{9FB0E70C-D0B4-47A6-A849-D77DFCA70A9A}"/>
    <dgm:cxn modelId="{97032AF2-BBC4-4ED0-8864-81802D6C892D}" type="presOf" srcId="{D3EBA069-FAB0-4B01-81AE-981AA46973C1}" destId="{64A14A2E-CA62-4043-AB1B-BF3DB735FD52}" srcOrd="0" destOrd="0" presId="urn:microsoft.com/office/officeart/2005/8/layout/vList2"/>
    <dgm:cxn modelId="{D06E662F-3348-479D-AA9A-983F02E8942D}" type="presOf" srcId="{1BFBA0CF-23BC-4651-998C-F1C4C05F5920}" destId="{2C799508-4727-481F-B3DF-44C3B3B15F01}" srcOrd="0" destOrd="0" presId="urn:microsoft.com/office/officeart/2005/8/layout/vList2"/>
    <dgm:cxn modelId="{F073F233-594B-44D0-AA69-BDC6B1869768}" type="presOf" srcId="{F9DF5219-F886-4712-B7F8-707300FCE7CF}" destId="{1A1CDE7E-BC49-4848-9B67-F3985F56F98A}" srcOrd="0" destOrd="0" presId="urn:microsoft.com/office/officeart/2005/8/layout/vList2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58349471-F976-4DCD-8BEB-8F47D5A924B2}" type="presParOf" srcId="{4B9C8342-15CE-44F2-A989-FD8671C2C82C}" destId="{F2ADBC65-F159-4132-8838-6FB07D94E1AA}" srcOrd="1" destOrd="0" presId="urn:microsoft.com/office/officeart/2005/8/layout/vList2"/>
    <dgm:cxn modelId="{C26FA421-97B7-4A3F-9120-63BA0C03BB94}" type="presParOf" srcId="{4B9C8342-15CE-44F2-A989-FD8671C2C82C}" destId="{B5F2CD97-2528-4306-81D1-F1298E2308E1}" srcOrd="2" destOrd="0" presId="urn:microsoft.com/office/officeart/2005/8/layout/vList2"/>
    <dgm:cxn modelId="{A5DDD220-7D97-4815-A8FE-A882E032F705}" type="presParOf" srcId="{4B9C8342-15CE-44F2-A989-FD8671C2C82C}" destId="{1A1CDE7E-BC49-4848-9B67-F3985F56F98A}" srcOrd="3" destOrd="0" presId="urn:microsoft.com/office/officeart/2005/8/layout/vList2"/>
    <dgm:cxn modelId="{5FB37A2D-D52C-407F-9E99-A5C2B82BCABB}" type="presParOf" srcId="{4B9C8342-15CE-44F2-A989-FD8671C2C82C}" destId="{64A14A2E-CA62-4043-AB1B-BF3DB735FD52}" srcOrd="4" destOrd="0" presId="urn:microsoft.com/office/officeart/2005/8/layout/vList2"/>
    <dgm:cxn modelId="{1CAA96F5-ECD7-406A-86CD-5F332128626E}" type="presParOf" srcId="{4B9C8342-15CE-44F2-A989-FD8671C2C82C}" destId="{C71FB4B9-AB69-45AD-87EF-7B88D9A2F4DE}" srcOrd="5" destOrd="0" presId="urn:microsoft.com/office/officeart/2005/8/layout/vList2"/>
    <dgm:cxn modelId="{6E18FBD7-D13E-4874-B35E-C585DB1F99EA}" type="presParOf" srcId="{4B9C8342-15CE-44F2-A989-FD8671C2C82C}" destId="{2C799508-4727-481F-B3DF-44C3B3B15F0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Malware stands for malicious software.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CB504313-0F6B-4AB6-ACB0-25828A6B557F}">
      <dgm:prSet phldrT="[Text]"/>
      <dgm:spPr/>
      <dgm:t>
        <a:bodyPr/>
        <a:lstStyle/>
        <a:p>
          <a:r>
            <a:rPr lang="en-GB" b="0" i="0" dirty="0"/>
            <a:t>Common types of malware include:</a:t>
          </a:r>
          <a:endParaRPr lang="en-GB" dirty="0"/>
        </a:p>
      </dgm:t>
    </dgm:pt>
    <dgm:pt modelId="{2072B3CB-D576-4525-B546-9858B21687DC}" type="parTrans" cxnId="{A5B02BA5-BEFD-4DAE-A804-0941058A2926}">
      <dgm:prSet/>
      <dgm:spPr/>
      <dgm:t>
        <a:bodyPr/>
        <a:lstStyle/>
        <a:p>
          <a:endParaRPr lang="en-GB"/>
        </a:p>
      </dgm:t>
    </dgm:pt>
    <dgm:pt modelId="{2B1FD983-A51A-4B32-9A01-B1173EA9BE51}" type="sibTrans" cxnId="{A5B02BA5-BEFD-4DAE-A804-0941058A2926}">
      <dgm:prSet/>
      <dgm:spPr/>
      <dgm:t>
        <a:bodyPr/>
        <a:lstStyle/>
        <a:p>
          <a:endParaRPr lang="en-GB"/>
        </a:p>
      </dgm:t>
    </dgm:pt>
    <dgm:pt modelId="{E5AACD20-EB3D-4460-ADFD-FB6AC51A0E7B}">
      <dgm:prSet phldrT="[Text]"/>
      <dgm:spPr/>
      <dgm:t>
        <a:bodyPr/>
        <a:lstStyle/>
        <a:p>
          <a:r>
            <a:rPr lang="en-GB" b="0" i="0" dirty="0"/>
            <a:t>Virus</a:t>
          </a:r>
          <a:endParaRPr lang="en-GB" dirty="0"/>
        </a:p>
      </dgm:t>
    </dgm:pt>
    <dgm:pt modelId="{9BDEC0A7-5002-4478-9AAD-0FEF6486875D}" type="parTrans" cxnId="{5CBE66D6-8C5D-493B-B0B3-2B81C30F41FC}">
      <dgm:prSet/>
      <dgm:spPr/>
      <dgm:t>
        <a:bodyPr/>
        <a:lstStyle/>
        <a:p>
          <a:endParaRPr lang="en-GB"/>
        </a:p>
      </dgm:t>
    </dgm:pt>
    <dgm:pt modelId="{A1D27A94-8327-47E9-93F8-D5A8A7A4ADA2}" type="sibTrans" cxnId="{5CBE66D6-8C5D-493B-B0B3-2B81C30F41FC}">
      <dgm:prSet/>
      <dgm:spPr/>
      <dgm:t>
        <a:bodyPr/>
        <a:lstStyle/>
        <a:p>
          <a:endParaRPr lang="en-GB"/>
        </a:p>
      </dgm:t>
    </dgm:pt>
    <dgm:pt modelId="{E05C3D19-D682-41DD-BBCF-21BBBEC7660C}">
      <dgm:prSet phldrT="[Text]"/>
      <dgm:spPr/>
      <dgm:t>
        <a:bodyPr/>
        <a:lstStyle/>
        <a:p>
          <a:r>
            <a:rPr lang="en-GB" dirty="0"/>
            <a:t>We most commonly know the term “virus”.</a:t>
          </a:r>
        </a:p>
      </dgm:t>
    </dgm:pt>
    <dgm:pt modelId="{E8323952-BDE4-4F1C-8119-EBFC378FE792}" type="parTrans" cxnId="{8667D807-6F58-4F39-B915-8796D21C69D8}">
      <dgm:prSet/>
      <dgm:spPr/>
      <dgm:t>
        <a:bodyPr/>
        <a:lstStyle/>
        <a:p>
          <a:endParaRPr lang="en-GB"/>
        </a:p>
      </dgm:t>
    </dgm:pt>
    <dgm:pt modelId="{9FB0E70C-D0B4-47A6-A849-D77DFCA70A9A}" type="sibTrans" cxnId="{8667D807-6F58-4F39-B915-8796D21C69D8}">
      <dgm:prSet/>
      <dgm:spPr/>
      <dgm:t>
        <a:bodyPr/>
        <a:lstStyle/>
        <a:p>
          <a:endParaRPr lang="en-GB"/>
        </a:p>
      </dgm:t>
    </dgm:pt>
    <dgm:pt modelId="{40AB33CF-DD51-4123-AFF9-5B509040F2AC}">
      <dgm:prSet phldrT="[Text]"/>
      <dgm:spPr/>
      <dgm:t>
        <a:bodyPr/>
        <a:lstStyle/>
        <a:p>
          <a:r>
            <a:rPr lang="en-GB" dirty="0"/>
            <a:t>This is just one form of malware though.</a:t>
          </a:r>
        </a:p>
      </dgm:t>
    </dgm:pt>
    <dgm:pt modelId="{2424A24F-4CC1-46FA-B342-146E85D62F29}" type="parTrans" cxnId="{59014163-5075-475B-9F84-973D7A4CBDB8}">
      <dgm:prSet/>
      <dgm:spPr/>
      <dgm:t>
        <a:bodyPr/>
        <a:lstStyle/>
        <a:p>
          <a:endParaRPr lang="en-GB"/>
        </a:p>
      </dgm:t>
    </dgm:pt>
    <dgm:pt modelId="{C646FC93-8D11-488E-B406-F716230F2C8B}" type="sibTrans" cxnId="{59014163-5075-475B-9F84-973D7A4CBDB8}">
      <dgm:prSet/>
      <dgm:spPr/>
      <dgm:t>
        <a:bodyPr/>
        <a:lstStyle/>
        <a:p>
          <a:endParaRPr lang="en-GB"/>
        </a:p>
      </dgm:t>
    </dgm:pt>
    <dgm:pt modelId="{849086E2-6FB5-4291-A596-BF8CDFB457D8}">
      <dgm:prSet phldrT="[Text]"/>
      <dgm:spPr/>
      <dgm:t>
        <a:bodyPr/>
        <a:lstStyle/>
        <a:p>
          <a:r>
            <a:rPr lang="en-GB" dirty="0"/>
            <a:t>Worm</a:t>
          </a:r>
        </a:p>
      </dgm:t>
    </dgm:pt>
    <dgm:pt modelId="{BE3568EA-1136-4D66-A809-1BACF9B30F58}" type="parTrans" cxnId="{F141B3F0-CEFD-44DD-BF35-57B4A46EFE5F}">
      <dgm:prSet/>
      <dgm:spPr/>
      <dgm:t>
        <a:bodyPr/>
        <a:lstStyle/>
        <a:p>
          <a:endParaRPr lang="en-GB"/>
        </a:p>
      </dgm:t>
    </dgm:pt>
    <dgm:pt modelId="{B14F4A22-422D-4763-A46E-D80B367ECCD5}" type="sibTrans" cxnId="{F141B3F0-CEFD-44DD-BF35-57B4A46EFE5F}">
      <dgm:prSet/>
      <dgm:spPr/>
      <dgm:t>
        <a:bodyPr/>
        <a:lstStyle/>
        <a:p>
          <a:endParaRPr lang="en-GB"/>
        </a:p>
      </dgm:t>
    </dgm:pt>
    <dgm:pt modelId="{95D9B679-749F-49A6-81B6-9F1FF6AB63A6}">
      <dgm:prSet phldrT="[Text]"/>
      <dgm:spPr/>
      <dgm:t>
        <a:bodyPr/>
        <a:lstStyle/>
        <a:p>
          <a:r>
            <a:rPr lang="en-GB" dirty="0"/>
            <a:t>Botnet</a:t>
          </a:r>
        </a:p>
      </dgm:t>
    </dgm:pt>
    <dgm:pt modelId="{26C680EA-0912-4487-9B3B-5DE84B3A9050}" type="parTrans" cxnId="{9FD74874-D5A0-4D6B-BF5C-4F36DB2692DE}">
      <dgm:prSet/>
      <dgm:spPr/>
      <dgm:t>
        <a:bodyPr/>
        <a:lstStyle/>
        <a:p>
          <a:endParaRPr lang="en-GB"/>
        </a:p>
      </dgm:t>
    </dgm:pt>
    <dgm:pt modelId="{7ABEA6E9-1A68-4E20-990B-642315DBFF2C}" type="sibTrans" cxnId="{9FD74874-D5A0-4D6B-BF5C-4F36DB2692DE}">
      <dgm:prSet/>
      <dgm:spPr/>
      <dgm:t>
        <a:bodyPr/>
        <a:lstStyle/>
        <a:p>
          <a:endParaRPr lang="en-GB"/>
        </a:p>
      </dgm:t>
    </dgm:pt>
    <dgm:pt modelId="{F979E082-983A-4BE4-BA6C-874A840CEC7B}">
      <dgm:prSet phldrT="[Text]"/>
      <dgm:spPr/>
      <dgm:t>
        <a:bodyPr/>
        <a:lstStyle/>
        <a:p>
          <a:r>
            <a:rPr lang="en-GB" dirty="0"/>
            <a:t>Rootkit</a:t>
          </a:r>
        </a:p>
      </dgm:t>
    </dgm:pt>
    <dgm:pt modelId="{FF4C438D-0D4A-4589-9E76-DB4B834569F8}" type="parTrans" cxnId="{E9F6A966-2AF0-4345-8B54-468387D56EF1}">
      <dgm:prSet/>
      <dgm:spPr/>
      <dgm:t>
        <a:bodyPr/>
        <a:lstStyle/>
        <a:p>
          <a:endParaRPr lang="en-GB"/>
        </a:p>
      </dgm:t>
    </dgm:pt>
    <dgm:pt modelId="{096A0002-B094-4436-A526-13A9D124381A}" type="sibTrans" cxnId="{E9F6A966-2AF0-4345-8B54-468387D56EF1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2ADBC65-F159-4132-8838-6FB07D94E1AA}" type="pres">
      <dgm:prSet presAssocID="{415DDFC2-6BB0-454E-BFD3-ACC6FA67CF97}" presName="spacer" presStyleCnt="0"/>
      <dgm:spPr/>
    </dgm:pt>
    <dgm:pt modelId="{B5F2CD97-2528-4306-81D1-F1298E2308E1}" type="pres">
      <dgm:prSet presAssocID="{E05C3D19-D682-41DD-BBCF-21BBBEC7660C}" presName="parentText" presStyleLbl="node1" presStyleIdx="1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1DF144B-8AEC-4697-9791-0B8EEE066AFD}" type="pres">
      <dgm:prSet presAssocID="{E05C3D19-D682-41DD-BBCF-21BBBEC7660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B96494-0336-465B-9266-8D2DB375521E}" type="pres">
      <dgm:prSet presAssocID="{CB504313-0F6B-4AB6-ACB0-25828A6B557F}" presName="parentText" presStyleLbl="node1" presStyleIdx="2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13ED0D8-1D31-4363-A5BE-619C152EBE24}" type="pres">
      <dgm:prSet presAssocID="{CB504313-0F6B-4AB6-ACB0-25828A6B557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BE66D6-8C5D-493B-B0B3-2B81C30F41FC}" srcId="{CB504313-0F6B-4AB6-ACB0-25828A6B557F}" destId="{E5AACD20-EB3D-4460-ADFD-FB6AC51A0E7B}" srcOrd="0" destOrd="0" parTransId="{9BDEC0A7-5002-4478-9AAD-0FEF6486875D}" sibTransId="{A1D27A94-8327-47E9-93F8-D5A8A7A4ADA2}"/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750B4A14-8DDC-448F-AD1D-639CBC884403}" type="presOf" srcId="{95D9B679-749F-49A6-81B6-9F1FF6AB63A6}" destId="{513ED0D8-1D31-4363-A5BE-619C152EBE24}" srcOrd="0" destOrd="2" presId="urn:microsoft.com/office/officeart/2005/8/layout/vList2"/>
    <dgm:cxn modelId="{A3CE235B-8A18-4723-AFB5-BA0C1A1894B5}" type="presOf" srcId="{F979E082-983A-4BE4-BA6C-874A840CEC7B}" destId="{513ED0D8-1D31-4363-A5BE-619C152EBE24}" srcOrd="0" destOrd="3" presId="urn:microsoft.com/office/officeart/2005/8/layout/vList2"/>
    <dgm:cxn modelId="{E9F6A966-2AF0-4345-8B54-468387D56EF1}" srcId="{CB504313-0F6B-4AB6-ACB0-25828A6B557F}" destId="{F979E082-983A-4BE4-BA6C-874A840CEC7B}" srcOrd="3" destOrd="0" parTransId="{FF4C438D-0D4A-4589-9E76-DB4B834569F8}" sibTransId="{096A0002-B094-4436-A526-13A9D124381A}"/>
    <dgm:cxn modelId="{27DA4027-755A-4FDB-9C90-C35C9852267C}" type="presOf" srcId="{849086E2-6FB5-4291-A596-BF8CDFB457D8}" destId="{513ED0D8-1D31-4363-A5BE-619C152EBE24}" srcOrd="0" destOrd="1" presId="urn:microsoft.com/office/officeart/2005/8/layout/vList2"/>
    <dgm:cxn modelId="{8667D807-6F58-4F39-B915-8796D21C69D8}" srcId="{ADD8F6D5-4C85-45B4-9059-740D01B5B02E}" destId="{E05C3D19-D682-41DD-BBCF-21BBBEC7660C}" srcOrd="1" destOrd="0" parTransId="{E8323952-BDE4-4F1C-8119-EBFC378FE792}" sibTransId="{9FB0E70C-D0B4-47A6-A849-D77DFCA70A9A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79FDD399-7150-4F32-9C17-2898DB7C6BD1}" type="presOf" srcId="{CB504313-0F6B-4AB6-ACB0-25828A6B557F}" destId="{64B96494-0336-465B-9266-8D2DB375521E}" srcOrd="0" destOrd="0" presId="urn:microsoft.com/office/officeart/2005/8/layout/vList2"/>
    <dgm:cxn modelId="{59014163-5075-475B-9F84-973D7A4CBDB8}" srcId="{E05C3D19-D682-41DD-BBCF-21BBBEC7660C}" destId="{40AB33CF-DD51-4123-AFF9-5B509040F2AC}" srcOrd="0" destOrd="0" parTransId="{2424A24F-4CC1-46FA-B342-146E85D62F29}" sibTransId="{C646FC93-8D11-488E-B406-F716230F2C8B}"/>
    <dgm:cxn modelId="{9FD74874-D5A0-4D6B-BF5C-4F36DB2692DE}" srcId="{CB504313-0F6B-4AB6-ACB0-25828A6B557F}" destId="{95D9B679-749F-49A6-81B6-9F1FF6AB63A6}" srcOrd="2" destOrd="0" parTransId="{26C680EA-0912-4487-9B3B-5DE84B3A9050}" sibTransId="{7ABEA6E9-1A68-4E20-990B-642315DBFF2C}"/>
    <dgm:cxn modelId="{F141B3F0-CEFD-44DD-BF35-57B4A46EFE5F}" srcId="{CB504313-0F6B-4AB6-ACB0-25828A6B557F}" destId="{849086E2-6FB5-4291-A596-BF8CDFB457D8}" srcOrd="1" destOrd="0" parTransId="{BE3568EA-1136-4D66-A809-1BACF9B30F58}" sibTransId="{B14F4A22-422D-4763-A46E-D80B367ECCD5}"/>
    <dgm:cxn modelId="{665BDE40-49F1-4CE5-AA9C-8165E31E82B1}" type="presOf" srcId="{E05C3D19-D682-41DD-BBCF-21BBBEC7660C}" destId="{B5F2CD97-2528-4306-81D1-F1298E2308E1}" srcOrd="0" destOrd="0" presId="urn:microsoft.com/office/officeart/2005/8/layout/vList2"/>
    <dgm:cxn modelId="{A5B02BA5-BEFD-4DAE-A804-0941058A2926}" srcId="{ADD8F6D5-4C85-45B4-9059-740D01B5B02E}" destId="{CB504313-0F6B-4AB6-ACB0-25828A6B557F}" srcOrd="2" destOrd="0" parTransId="{2072B3CB-D576-4525-B546-9858B21687DC}" sibTransId="{2B1FD983-A51A-4B32-9A01-B1173EA9BE51}"/>
    <dgm:cxn modelId="{5986FA3A-ED13-4D22-A4E1-18666FB229DD}" type="presOf" srcId="{40AB33CF-DD51-4123-AFF9-5B509040F2AC}" destId="{A1DF144B-8AEC-4697-9791-0B8EEE066AFD}" srcOrd="0" destOrd="0" presId="urn:microsoft.com/office/officeart/2005/8/layout/vList2"/>
    <dgm:cxn modelId="{8F3EAF38-265E-4515-BD33-13A6FDA15766}" type="presOf" srcId="{E5AACD20-EB3D-4460-ADFD-FB6AC51A0E7B}" destId="{513ED0D8-1D31-4363-A5BE-619C152EBE24}" srcOrd="0" destOrd="0" presId="urn:microsoft.com/office/officeart/2005/8/layout/vList2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58349471-F976-4DCD-8BEB-8F47D5A924B2}" type="presParOf" srcId="{4B9C8342-15CE-44F2-A989-FD8671C2C82C}" destId="{F2ADBC65-F159-4132-8838-6FB07D94E1AA}" srcOrd="1" destOrd="0" presId="urn:microsoft.com/office/officeart/2005/8/layout/vList2"/>
    <dgm:cxn modelId="{C26FA421-97B7-4A3F-9120-63BA0C03BB94}" type="presParOf" srcId="{4B9C8342-15CE-44F2-A989-FD8671C2C82C}" destId="{B5F2CD97-2528-4306-81D1-F1298E2308E1}" srcOrd="2" destOrd="0" presId="urn:microsoft.com/office/officeart/2005/8/layout/vList2"/>
    <dgm:cxn modelId="{10AE1984-15F2-4946-BD0D-34F054FFD924}" type="presParOf" srcId="{4B9C8342-15CE-44F2-A989-FD8671C2C82C}" destId="{A1DF144B-8AEC-4697-9791-0B8EEE066AFD}" srcOrd="3" destOrd="0" presId="urn:microsoft.com/office/officeart/2005/8/layout/vList2"/>
    <dgm:cxn modelId="{B2694518-4755-4A1D-9BFF-00634E840541}" type="presParOf" srcId="{4B9C8342-15CE-44F2-A989-FD8671C2C82C}" destId="{64B96494-0336-465B-9266-8D2DB375521E}" srcOrd="4" destOrd="0" presId="urn:microsoft.com/office/officeart/2005/8/layout/vList2"/>
    <dgm:cxn modelId="{B2734945-AC31-4313-B7A0-C9F412EEAA82}" type="presParOf" srcId="{4B9C8342-15CE-44F2-A989-FD8671C2C82C}" destId="{513ED0D8-1D31-4363-A5BE-619C152EBE2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Viruses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b="0" i="0" dirty="0"/>
            <a:t>Trojans</a:t>
          </a:r>
          <a:endParaRPr lang="en-GB" dirty="0">
            <a:solidFill>
              <a:schemeClr val="bg1"/>
            </a:solidFill>
          </a:endParaRP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F9DF5219-F886-4712-B7F8-707300FCE7CF}">
      <dgm:prSet phldrT="[Text]"/>
      <dgm:spPr/>
      <dgm:t>
        <a:bodyPr/>
        <a:lstStyle/>
        <a:p>
          <a:r>
            <a:rPr lang="en-GB" b="0" i="0" dirty="0"/>
            <a:t>Similar to viruses, except they do not require the need to attach themselves to programs/files.</a:t>
          </a:r>
          <a:endParaRPr lang="en-GB" dirty="0"/>
        </a:p>
      </dgm:t>
    </dgm:pt>
    <dgm:pt modelId="{AB06394D-D774-45F1-940D-D8A02E58F58C}" type="parTrans" cxnId="{F714965B-D359-4F7F-8EC7-8CADB84B980F}">
      <dgm:prSet/>
      <dgm:spPr/>
      <dgm:t>
        <a:bodyPr/>
        <a:lstStyle/>
        <a:p>
          <a:endParaRPr lang="en-GB"/>
        </a:p>
      </dgm:t>
    </dgm:pt>
    <dgm:pt modelId="{1363CF48-4C54-478B-A52B-8B6ED5FCAFE5}" type="sibTrans" cxnId="{F714965B-D359-4F7F-8EC7-8CADB84B980F}">
      <dgm:prSet/>
      <dgm:spPr/>
      <dgm:t>
        <a:bodyPr/>
        <a:lstStyle/>
        <a:p>
          <a:endParaRPr lang="en-GB"/>
        </a:p>
      </dgm:t>
    </dgm:pt>
    <dgm:pt modelId="{1BFBA0CF-23BC-4651-998C-F1C4C05F5920}">
      <dgm:prSet phldrT="[Text]"/>
      <dgm:spPr/>
      <dgm:t>
        <a:bodyPr/>
        <a:lstStyle/>
        <a:p>
          <a:r>
            <a:rPr lang="en-GB" b="0" i="0" dirty="0"/>
            <a:t>Malicious code disguised as a legitimate piece of software but contains a harmful payload.</a:t>
          </a:r>
          <a:endParaRPr lang="en-GB" dirty="0">
            <a:solidFill>
              <a:schemeClr val="bg1"/>
            </a:solidFill>
          </a:endParaRPr>
        </a:p>
      </dgm:t>
    </dgm:pt>
    <dgm:pt modelId="{03BB80FF-298E-4E9A-ACAA-5B6C6299F280}" type="parTrans" cxnId="{6B2DF4BA-39AA-4915-9CFB-224C4BB16E01}">
      <dgm:prSet/>
      <dgm:spPr/>
      <dgm:t>
        <a:bodyPr/>
        <a:lstStyle/>
        <a:p>
          <a:endParaRPr lang="en-GB"/>
        </a:p>
      </dgm:t>
    </dgm:pt>
    <dgm:pt modelId="{78FFC150-4F9F-4EBF-BD32-FC80FEB79EB0}" type="sibTrans" cxnId="{6B2DF4BA-39AA-4915-9CFB-224C4BB16E01}">
      <dgm:prSet/>
      <dgm:spPr/>
      <dgm:t>
        <a:bodyPr/>
        <a:lstStyle/>
        <a:p>
          <a:endParaRPr lang="en-GB"/>
        </a:p>
      </dgm:t>
    </dgm:pt>
    <dgm:pt modelId="{9EC1E0BE-E650-441E-A25A-3F4E88C38F49}">
      <dgm:prSet phldrT="[Text]"/>
      <dgm:spPr/>
      <dgm:t>
        <a:bodyPr/>
        <a:lstStyle/>
        <a:p>
          <a:r>
            <a:rPr lang="en-GB" b="0" i="0" dirty="0"/>
            <a:t>Worms</a:t>
          </a:r>
          <a:endParaRPr lang="en-GB" dirty="0"/>
        </a:p>
      </dgm:t>
    </dgm:pt>
    <dgm:pt modelId="{BB63569E-53BE-41E6-85F4-621051C4358B}" type="parTrans" cxnId="{56A499C9-0DC7-4921-90B1-AB253BFD5619}">
      <dgm:prSet/>
      <dgm:spPr/>
      <dgm:t>
        <a:bodyPr/>
        <a:lstStyle/>
        <a:p>
          <a:endParaRPr lang="en-GB"/>
        </a:p>
      </dgm:t>
    </dgm:pt>
    <dgm:pt modelId="{92055CD0-C8E0-4626-8D5B-4EAB6A6214B1}" type="sibTrans" cxnId="{56A499C9-0DC7-4921-90B1-AB253BFD5619}">
      <dgm:prSet/>
      <dgm:spPr/>
      <dgm:t>
        <a:bodyPr/>
        <a:lstStyle/>
        <a:p>
          <a:endParaRPr lang="en-GB"/>
        </a:p>
      </dgm:t>
    </dgm:pt>
    <dgm:pt modelId="{5270A176-5439-4B04-AE27-8FC3A44323F6}">
      <dgm:prSet phldrT="[Text]"/>
      <dgm:spPr/>
      <dgm:t>
        <a:bodyPr/>
        <a:lstStyle/>
        <a:p>
          <a:r>
            <a:rPr lang="en-GB" b="0" i="0" dirty="0"/>
            <a:t>Spreads from computer to computer, attached to a legitimate piece of software or file.</a:t>
          </a:r>
          <a:endParaRPr lang="en-GB" dirty="0"/>
        </a:p>
      </dgm:t>
    </dgm:pt>
    <dgm:pt modelId="{6238082C-73C6-4CAA-A60D-FCA91CECDAA2}" type="parTrans" cxnId="{D4E75BD5-64FD-42F7-AF14-F8E11653EE11}">
      <dgm:prSet/>
      <dgm:spPr/>
      <dgm:t>
        <a:bodyPr/>
        <a:lstStyle/>
        <a:p>
          <a:endParaRPr lang="en-GB"/>
        </a:p>
      </dgm:t>
    </dgm:pt>
    <dgm:pt modelId="{646D11F9-67F1-4DF3-95EE-3866B60E642F}" type="sibTrans" cxnId="{D4E75BD5-64FD-42F7-AF14-F8E11653EE11}">
      <dgm:prSet/>
      <dgm:spPr/>
      <dgm:t>
        <a:bodyPr/>
        <a:lstStyle/>
        <a:p>
          <a:endParaRPr lang="en-GB"/>
        </a:p>
      </dgm:t>
    </dgm:pt>
    <dgm:pt modelId="{75233A00-9AB4-4C65-8BFB-E751FD2F4240}" type="pres">
      <dgm:prSet presAssocID="{ADD8F6D5-4C85-45B4-9059-740D01B5B02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41CDCD-45E6-40C2-9099-8930CD54AF5B}" type="pres">
      <dgm:prSet presAssocID="{DAF21D91-E023-4D04-927D-F1248FAF73A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88F7FE-B98C-4235-BCC1-3AD2761D1FAF}" type="pres">
      <dgm:prSet presAssocID="{415DDFC2-6BB0-454E-BFD3-ACC6FA67CF97}" presName="sibTrans" presStyleCnt="0"/>
      <dgm:spPr/>
    </dgm:pt>
    <dgm:pt modelId="{DAC14AA2-F8E4-4A86-BC01-4DA13FC8D5DE}" type="pres">
      <dgm:prSet presAssocID="{9EC1E0BE-E650-441E-A25A-3F4E88C38F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A064BE-6812-47D8-B79C-378A5A1ED03F}" type="pres">
      <dgm:prSet presAssocID="{92055CD0-C8E0-4626-8D5B-4EAB6A6214B1}" presName="sibTrans" presStyleCnt="0"/>
      <dgm:spPr/>
    </dgm:pt>
    <dgm:pt modelId="{8453F676-D4F7-4E9A-92B8-C26BC08D0F32}" type="pres">
      <dgm:prSet presAssocID="{D3EBA069-FAB0-4B01-81AE-981AA46973C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7185FC12-C6DD-46B5-9E80-5D1A573487EC}" type="presOf" srcId="{F9DF5219-F886-4712-B7F8-707300FCE7CF}" destId="{DAC14AA2-F8E4-4A86-BC01-4DA13FC8D5DE}" srcOrd="0" destOrd="1" presId="urn:microsoft.com/office/officeart/2005/8/layout/default"/>
    <dgm:cxn modelId="{F714965B-D359-4F7F-8EC7-8CADB84B980F}" srcId="{9EC1E0BE-E650-441E-A25A-3F4E88C38F49}" destId="{F9DF5219-F886-4712-B7F8-707300FCE7CF}" srcOrd="0" destOrd="0" parTransId="{AB06394D-D774-45F1-940D-D8A02E58F58C}" sibTransId="{1363CF48-4C54-478B-A52B-8B6ED5FCAFE5}"/>
    <dgm:cxn modelId="{D925A1EF-FF78-41CC-BAFA-CC486DFB3B2F}" type="presOf" srcId="{1BFBA0CF-23BC-4651-998C-F1C4C05F5920}" destId="{8453F676-D4F7-4E9A-92B8-C26BC08D0F32}" srcOrd="0" destOrd="1" presId="urn:microsoft.com/office/officeart/2005/8/layout/default"/>
    <dgm:cxn modelId="{1B4D5907-5284-411D-932C-0C482493FF89}" type="presOf" srcId="{DAF21D91-E023-4D04-927D-F1248FAF73AB}" destId="{9E41CDCD-45E6-40C2-9099-8930CD54AF5B}" srcOrd="0" destOrd="0" presId="urn:microsoft.com/office/officeart/2005/8/layout/default"/>
    <dgm:cxn modelId="{A1D9B007-8816-417C-B676-C238C079D58D}" type="presOf" srcId="{9EC1E0BE-E650-441E-A25A-3F4E88C38F49}" destId="{DAC14AA2-F8E4-4A86-BC01-4DA13FC8D5DE}" srcOrd="0" destOrd="0" presId="urn:microsoft.com/office/officeart/2005/8/layout/default"/>
    <dgm:cxn modelId="{3EA2A7C0-8E76-4E15-ACD5-1E99F6788C62}" srcId="{ADD8F6D5-4C85-45B4-9059-740D01B5B02E}" destId="{D3EBA069-FAB0-4B01-81AE-981AA46973C1}" srcOrd="2" destOrd="0" parTransId="{9FEFD86D-5BC2-42E0-BA09-CEBE996DF75B}" sibTransId="{4766189A-9D86-4505-8B9B-0AD8FB65E003}"/>
    <dgm:cxn modelId="{6B2DF4BA-39AA-4915-9CFB-224C4BB16E01}" srcId="{D3EBA069-FAB0-4B01-81AE-981AA46973C1}" destId="{1BFBA0CF-23BC-4651-998C-F1C4C05F5920}" srcOrd="0" destOrd="0" parTransId="{03BB80FF-298E-4E9A-ACAA-5B6C6299F280}" sibTransId="{78FFC150-4F9F-4EBF-BD32-FC80FEB79EB0}"/>
    <dgm:cxn modelId="{5118E3B1-1B02-4086-BD97-9E259C6DD111}" type="presOf" srcId="{ADD8F6D5-4C85-45B4-9059-740D01B5B02E}" destId="{75233A00-9AB4-4C65-8BFB-E751FD2F4240}" srcOrd="0" destOrd="0" presId="urn:microsoft.com/office/officeart/2005/8/layout/default"/>
    <dgm:cxn modelId="{D4E75BD5-64FD-42F7-AF14-F8E11653EE11}" srcId="{DAF21D91-E023-4D04-927D-F1248FAF73AB}" destId="{5270A176-5439-4B04-AE27-8FC3A44323F6}" srcOrd="0" destOrd="0" parTransId="{6238082C-73C6-4CAA-A60D-FCA91CECDAA2}" sibTransId="{646D11F9-67F1-4DF3-95EE-3866B60E642F}"/>
    <dgm:cxn modelId="{56A499C9-0DC7-4921-90B1-AB253BFD5619}" srcId="{ADD8F6D5-4C85-45B4-9059-740D01B5B02E}" destId="{9EC1E0BE-E650-441E-A25A-3F4E88C38F49}" srcOrd="1" destOrd="0" parTransId="{BB63569E-53BE-41E6-85F4-621051C4358B}" sibTransId="{92055CD0-C8E0-4626-8D5B-4EAB6A6214B1}"/>
    <dgm:cxn modelId="{B4110E66-1C08-49A7-B485-515BD8F02FB1}" type="presOf" srcId="{D3EBA069-FAB0-4B01-81AE-981AA46973C1}" destId="{8453F676-D4F7-4E9A-92B8-C26BC08D0F32}" srcOrd="0" destOrd="0" presId="urn:microsoft.com/office/officeart/2005/8/layout/default"/>
    <dgm:cxn modelId="{EDE61DD4-4757-46C2-980A-E611DA550AD3}" type="presOf" srcId="{5270A176-5439-4B04-AE27-8FC3A44323F6}" destId="{9E41CDCD-45E6-40C2-9099-8930CD54AF5B}" srcOrd="0" destOrd="1" presId="urn:microsoft.com/office/officeart/2005/8/layout/default"/>
    <dgm:cxn modelId="{E9E7FE60-70DB-4FA2-84F5-A405F88DB644}" type="presParOf" srcId="{75233A00-9AB4-4C65-8BFB-E751FD2F4240}" destId="{9E41CDCD-45E6-40C2-9099-8930CD54AF5B}" srcOrd="0" destOrd="0" presId="urn:microsoft.com/office/officeart/2005/8/layout/default"/>
    <dgm:cxn modelId="{7EE2374E-C21B-48B4-AC3E-16D088D7899E}" type="presParOf" srcId="{75233A00-9AB4-4C65-8BFB-E751FD2F4240}" destId="{D588F7FE-B98C-4235-BCC1-3AD2761D1FAF}" srcOrd="1" destOrd="0" presId="urn:microsoft.com/office/officeart/2005/8/layout/default"/>
    <dgm:cxn modelId="{01E30EEA-8E59-4D51-ACA5-4E3E1ABA3F8C}" type="presParOf" srcId="{75233A00-9AB4-4C65-8BFB-E751FD2F4240}" destId="{DAC14AA2-F8E4-4A86-BC01-4DA13FC8D5DE}" srcOrd="2" destOrd="0" presId="urn:microsoft.com/office/officeart/2005/8/layout/default"/>
    <dgm:cxn modelId="{5243E95D-F123-4316-BA9E-D33A2C863E0C}" type="presParOf" srcId="{75233A00-9AB4-4C65-8BFB-E751FD2F4240}" destId="{1FA064BE-6812-47D8-B79C-378A5A1ED03F}" srcOrd="3" destOrd="0" presId="urn:microsoft.com/office/officeart/2005/8/layout/default"/>
    <dgm:cxn modelId="{492946BC-9F96-422F-AE1D-F586367651FE}" type="presParOf" srcId="{75233A00-9AB4-4C65-8BFB-E751FD2F4240}" destId="{8453F676-D4F7-4E9A-92B8-C26BC08D0F3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Botnets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b="0" i="0" dirty="0"/>
            <a:t>Ransomware</a:t>
          </a:r>
          <a:endParaRPr lang="en-GB" dirty="0">
            <a:solidFill>
              <a:schemeClr val="bg1"/>
            </a:solidFill>
          </a:endParaRP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F9DF5219-F886-4712-B7F8-707300FCE7CF}">
      <dgm:prSet phldrT="[Text]"/>
      <dgm:spPr/>
      <dgm:t>
        <a:bodyPr/>
        <a:lstStyle/>
        <a:p>
          <a:r>
            <a:rPr lang="en-GB" b="0" i="0" dirty="0"/>
            <a:t>Enables an attacker to remotely control your computer.</a:t>
          </a:r>
          <a:endParaRPr lang="en-GB" dirty="0"/>
        </a:p>
      </dgm:t>
    </dgm:pt>
    <dgm:pt modelId="{AB06394D-D774-45F1-940D-D8A02E58F58C}" type="parTrans" cxnId="{F714965B-D359-4F7F-8EC7-8CADB84B980F}">
      <dgm:prSet/>
      <dgm:spPr/>
      <dgm:t>
        <a:bodyPr/>
        <a:lstStyle/>
        <a:p>
          <a:endParaRPr lang="en-GB"/>
        </a:p>
      </dgm:t>
    </dgm:pt>
    <dgm:pt modelId="{1363CF48-4C54-478B-A52B-8B6ED5FCAFE5}" type="sibTrans" cxnId="{F714965B-D359-4F7F-8EC7-8CADB84B980F}">
      <dgm:prSet/>
      <dgm:spPr/>
      <dgm:t>
        <a:bodyPr/>
        <a:lstStyle/>
        <a:p>
          <a:endParaRPr lang="en-GB"/>
        </a:p>
      </dgm:t>
    </dgm:pt>
    <dgm:pt modelId="{1BFBA0CF-23BC-4651-998C-F1C4C05F5920}">
      <dgm:prSet phldrT="[Text]"/>
      <dgm:spPr/>
      <dgm:t>
        <a:bodyPr/>
        <a:lstStyle/>
        <a:p>
          <a:r>
            <a:rPr lang="en-GB" b="0" i="0" dirty="0"/>
            <a:t>Secretly encrypts local files then asks for some sort of fee, or other demand, to decrypt the data.</a:t>
          </a:r>
          <a:endParaRPr lang="en-GB" dirty="0">
            <a:solidFill>
              <a:schemeClr val="bg1"/>
            </a:solidFill>
          </a:endParaRPr>
        </a:p>
      </dgm:t>
    </dgm:pt>
    <dgm:pt modelId="{03BB80FF-298E-4E9A-ACAA-5B6C6299F280}" type="parTrans" cxnId="{6B2DF4BA-39AA-4915-9CFB-224C4BB16E01}">
      <dgm:prSet/>
      <dgm:spPr/>
      <dgm:t>
        <a:bodyPr/>
        <a:lstStyle/>
        <a:p>
          <a:endParaRPr lang="en-GB"/>
        </a:p>
      </dgm:t>
    </dgm:pt>
    <dgm:pt modelId="{78FFC150-4F9F-4EBF-BD32-FC80FEB79EB0}" type="sibTrans" cxnId="{6B2DF4BA-39AA-4915-9CFB-224C4BB16E01}">
      <dgm:prSet/>
      <dgm:spPr/>
      <dgm:t>
        <a:bodyPr/>
        <a:lstStyle/>
        <a:p>
          <a:endParaRPr lang="en-GB"/>
        </a:p>
      </dgm:t>
    </dgm:pt>
    <dgm:pt modelId="{9EC1E0BE-E650-441E-A25A-3F4E88C38F49}">
      <dgm:prSet phldrT="[Text]"/>
      <dgm:spPr/>
      <dgm:t>
        <a:bodyPr/>
        <a:lstStyle/>
        <a:p>
          <a:r>
            <a:rPr lang="en-GB" dirty="0"/>
            <a:t>Rootkits</a:t>
          </a:r>
        </a:p>
      </dgm:t>
    </dgm:pt>
    <dgm:pt modelId="{BB63569E-53BE-41E6-85F4-621051C4358B}" type="parTrans" cxnId="{56A499C9-0DC7-4921-90B1-AB253BFD5619}">
      <dgm:prSet/>
      <dgm:spPr/>
      <dgm:t>
        <a:bodyPr/>
        <a:lstStyle/>
        <a:p>
          <a:endParaRPr lang="en-GB"/>
        </a:p>
      </dgm:t>
    </dgm:pt>
    <dgm:pt modelId="{92055CD0-C8E0-4626-8D5B-4EAB6A6214B1}" type="sibTrans" cxnId="{56A499C9-0DC7-4921-90B1-AB253BFD5619}">
      <dgm:prSet/>
      <dgm:spPr/>
      <dgm:t>
        <a:bodyPr/>
        <a:lstStyle/>
        <a:p>
          <a:endParaRPr lang="en-GB"/>
        </a:p>
      </dgm:t>
    </dgm:pt>
    <dgm:pt modelId="{5270A176-5439-4B04-AE27-8FC3A44323F6}">
      <dgm:prSet phldrT="[Text]"/>
      <dgm:spPr/>
      <dgm:t>
        <a:bodyPr/>
        <a:lstStyle/>
        <a:p>
          <a:r>
            <a:rPr lang="en-GB" b="0" i="0" dirty="0"/>
            <a:t>Adds your device to a ‘network’ of computers to carry out a DOS attack.</a:t>
          </a:r>
          <a:endParaRPr lang="en-GB" dirty="0"/>
        </a:p>
      </dgm:t>
    </dgm:pt>
    <dgm:pt modelId="{6238082C-73C6-4CAA-A60D-FCA91CECDAA2}" type="parTrans" cxnId="{D4E75BD5-64FD-42F7-AF14-F8E11653EE11}">
      <dgm:prSet/>
      <dgm:spPr/>
      <dgm:t>
        <a:bodyPr/>
        <a:lstStyle/>
        <a:p>
          <a:endParaRPr lang="en-GB"/>
        </a:p>
      </dgm:t>
    </dgm:pt>
    <dgm:pt modelId="{646D11F9-67F1-4DF3-95EE-3866B60E642F}" type="sibTrans" cxnId="{D4E75BD5-64FD-42F7-AF14-F8E11653EE11}">
      <dgm:prSet/>
      <dgm:spPr/>
      <dgm:t>
        <a:bodyPr/>
        <a:lstStyle/>
        <a:p>
          <a:endParaRPr lang="en-GB"/>
        </a:p>
      </dgm:t>
    </dgm:pt>
    <dgm:pt modelId="{5BE5675D-E48F-4FAB-9C14-14E362A9D633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Spyware</a:t>
          </a:r>
        </a:p>
      </dgm:t>
    </dgm:pt>
    <dgm:pt modelId="{B733D03C-67FE-4092-AB82-6EB810F4529D}" type="parTrans" cxnId="{B08EE8BE-E7AA-424B-A157-826BF71FD92F}">
      <dgm:prSet/>
      <dgm:spPr/>
      <dgm:t>
        <a:bodyPr/>
        <a:lstStyle/>
        <a:p>
          <a:endParaRPr lang="en-GB"/>
        </a:p>
      </dgm:t>
    </dgm:pt>
    <dgm:pt modelId="{D64AC76D-2C87-4D9C-9BDF-9ADD95BF9636}" type="sibTrans" cxnId="{B08EE8BE-E7AA-424B-A157-826BF71FD92F}">
      <dgm:prSet/>
      <dgm:spPr/>
      <dgm:t>
        <a:bodyPr/>
        <a:lstStyle/>
        <a:p>
          <a:endParaRPr lang="en-GB"/>
        </a:p>
      </dgm:t>
    </dgm:pt>
    <dgm:pt modelId="{77DDFB03-5E60-45A3-8E5A-767A091D23D6}">
      <dgm:prSet phldrT="[Text]"/>
      <dgm:spPr/>
      <dgm:t>
        <a:bodyPr/>
        <a:lstStyle/>
        <a:p>
          <a:r>
            <a:rPr lang="en-GB" b="0" i="0" dirty="0"/>
            <a:t>Gains access to the system and works in the background to monitor a user’s actions.</a:t>
          </a:r>
          <a:endParaRPr lang="en-GB" dirty="0">
            <a:solidFill>
              <a:schemeClr val="bg1"/>
            </a:solidFill>
          </a:endParaRPr>
        </a:p>
      </dgm:t>
    </dgm:pt>
    <dgm:pt modelId="{E346D076-9744-4953-BDAB-E574881FEC97}" type="parTrans" cxnId="{3E0D3A05-4499-4BB1-B516-11B9128E864D}">
      <dgm:prSet/>
      <dgm:spPr/>
      <dgm:t>
        <a:bodyPr/>
        <a:lstStyle/>
        <a:p>
          <a:endParaRPr lang="en-GB"/>
        </a:p>
      </dgm:t>
    </dgm:pt>
    <dgm:pt modelId="{5B6709D5-FAA7-4E97-A452-4EBA2AA3D13C}" type="sibTrans" cxnId="{3E0D3A05-4499-4BB1-B516-11B9128E864D}">
      <dgm:prSet/>
      <dgm:spPr/>
      <dgm:t>
        <a:bodyPr/>
        <a:lstStyle/>
        <a:p>
          <a:endParaRPr lang="en-GB"/>
        </a:p>
      </dgm:t>
    </dgm:pt>
    <dgm:pt modelId="{75233A00-9AB4-4C65-8BFB-E751FD2F4240}" type="pres">
      <dgm:prSet presAssocID="{ADD8F6D5-4C85-45B4-9059-740D01B5B02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41CDCD-45E6-40C2-9099-8930CD54AF5B}" type="pres">
      <dgm:prSet presAssocID="{DAF21D91-E023-4D04-927D-F1248FAF73A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88F7FE-B98C-4235-BCC1-3AD2761D1FAF}" type="pres">
      <dgm:prSet presAssocID="{415DDFC2-6BB0-454E-BFD3-ACC6FA67CF97}" presName="sibTrans" presStyleCnt="0"/>
      <dgm:spPr/>
    </dgm:pt>
    <dgm:pt modelId="{DAC14AA2-F8E4-4A86-BC01-4DA13FC8D5DE}" type="pres">
      <dgm:prSet presAssocID="{9EC1E0BE-E650-441E-A25A-3F4E88C38F4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A064BE-6812-47D8-B79C-378A5A1ED03F}" type="pres">
      <dgm:prSet presAssocID="{92055CD0-C8E0-4626-8D5B-4EAB6A6214B1}" presName="sibTrans" presStyleCnt="0"/>
      <dgm:spPr/>
    </dgm:pt>
    <dgm:pt modelId="{8453F676-D4F7-4E9A-92B8-C26BC08D0F32}" type="pres">
      <dgm:prSet presAssocID="{D3EBA069-FAB0-4B01-81AE-981AA46973C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CFE23-D3B0-4C08-AACA-0DB67FB20485}" type="pres">
      <dgm:prSet presAssocID="{4766189A-9D86-4505-8B9B-0AD8FB65E003}" presName="sibTrans" presStyleCnt="0"/>
      <dgm:spPr/>
    </dgm:pt>
    <dgm:pt modelId="{6713E8AA-627F-4E46-ABF3-C837ADF29992}" type="pres">
      <dgm:prSet presAssocID="{5BE5675D-E48F-4FAB-9C14-14E362A9D63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1C0CAA81-2B4A-48BB-9D01-02B51706CC6E}" type="presOf" srcId="{77DDFB03-5E60-45A3-8E5A-767A091D23D6}" destId="{6713E8AA-627F-4E46-ABF3-C837ADF29992}" srcOrd="0" destOrd="1" presId="urn:microsoft.com/office/officeart/2005/8/layout/default"/>
    <dgm:cxn modelId="{7185FC12-C6DD-46B5-9E80-5D1A573487EC}" type="presOf" srcId="{F9DF5219-F886-4712-B7F8-707300FCE7CF}" destId="{DAC14AA2-F8E4-4A86-BC01-4DA13FC8D5DE}" srcOrd="0" destOrd="1" presId="urn:microsoft.com/office/officeart/2005/8/layout/default"/>
    <dgm:cxn modelId="{F714965B-D359-4F7F-8EC7-8CADB84B980F}" srcId="{9EC1E0BE-E650-441E-A25A-3F4E88C38F49}" destId="{F9DF5219-F886-4712-B7F8-707300FCE7CF}" srcOrd="0" destOrd="0" parTransId="{AB06394D-D774-45F1-940D-D8A02E58F58C}" sibTransId="{1363CF48-4C54-478B-A52B-8B6ED5FCAFE5}"/>
    <dgm:cxn modelId="{3E0D3A05-4499-4BB1-B516-11B9128E864D}" srcId="{5BE5675D-E48F-4FAB-9C14-14E362A9D633}" destId="{77DDFB03-5E60-45A3-8E5A-767A091D23D6}" srcOrd="0" destOrd="0" parTransId="{E346D076-9744-4953-BDAB-E574881FEC97}" sibTransId="{5B6709D5-FAA7-4E97-A452-4EBA2AA3D13C}"/>
    <dgm:cxn modelId="{B08EE8BE-E7AA-424B-A157-826BF71FD92F}" srcId="{ADD8F6D5-4C85-45B4-9059-740D01B5B02E}" destId="{5BE5675D-E48F-4FAB-9C14-14E362A9D633}" srcOrd="3" destOrd="0" parTransId="{B733D03C-67FE-4092-AB82-6EB810F4529D}" sibTransId="{D64AC76D-2C87-4D9C-9BDF-9ADD95BF9636}"/>
    <dgm:cxn modelId="{D925A1EF-FF78-41CC-BAFA-CC486DFB3B2F}" type="presOf" srcId="{1BFBA0CF-23BC-4651-998C-F1C4C05F5920}" destId="{8453F676-D4F7-4E9A-92B8-C26BC08D0F32}" srcOrd="0" destOrd="1" presId="urn:microsoft.com/office/officeart/2005/8/layout/default"/>
    <dgm:cxn modelId="{1B4D5907-5284-411D-932C-0C482493FF89}" type="presOf" srcId="{DAF21D91-E023-4D04-927D-F1248FAF73AB}" destId="{9E41CDCD-45E6-40C2-9099-8930CD54AF5B}" srcOrd="0" destOrd="0" presId="urn:microsoft.com/office/officeart/2005/8/layout/default"/>
    <dgm:cxn modelId="{A1D9B007-8816-417C-B676-C238C079D58D}" type="presOf" srcId="{9EC1E0BE-E650-441E-A25A-3F4E88C38F49}" destId="{DAC14AA2-F8E4-4A86-BC01-4DA13FC8D5DE}" srcOrd="0" destOrd="0" presId="urn:microsoft.com/office/officeart/2005/8/layout/default"/>
    <dgm:cxn modelId="{3EA2A7C0-8E76-4E15-ACD5-1E99F6788C62}" srcId="{ADD8F6D5-4C85-45B4-9059-740D01B5B02E}" destId="{D3EBA069-FAB0-4B01-81AE-981AA46973C1}" srcOrd="2" destOrd="0" parTransId="{9FEFD86D-5BC2-42E0-BA09-CEBE996DF75B}" sibTransId="{4766189A-9D86-4505-8B9B-0AD8FB65E003}"/>
    <dgm:cxn modelId="{6B2DF4BA-39AA-4915-9CFB-224C4BB16E01}" srcId="{D3EBA069-FAB0-4B01-81AE-981AA46973C1}" destId="{1BFBA0CF-23BC-4651-998C-F1C4C05F5920}" srcOrd="0" destOrd="0" parTransId="{03BB80FF-298E-4E9A-ACAA-5B6C6299F280}" sibTransId="{78FFC150-4F9F-4EBF-BD32-FC80FEB79EB0}"/>
    <dgm:cxn modelId="{9EC863A7-2A07-4C91-B27B-B06AB1576575}" type="presOf" srcId="{5BE5675D-E48F-4FAB-9C14-14E362A9D633}" destId="{6713E8AA-627F-4E46-ABF3-C837ADF29992}" srcOrd="0" destOrd="0" presId="urn:microsoft.com/office/officeart/2005/8/layout/default"/>
    <dgm:cxn modelId="{5118E3B1-1B02-4086-BD97-9E259C6DD111}" type="presOf" srcId="{ADD8F6D5-4C85-45B4-9059-740D01B5B02E}" destId="{75233A00-9AB4-4C65-8BFB-E751FD2F4240}" srcOrd="0" destOrd="0" presId="urn:microsoft.com/office/officeart/2005/8/layout/default"/>
    <dgm:cxn modelId="{D4E75BD5-64FD-42F7-AF14-F8E11653EE11}" srcId="{DAF21D91-E023-4D04-927D-F1248FAF73AB}" destId="{5270A176-5439-4B04-AE27-8FC3A44323F6}" srcOrd="0" destOrd="0" parTransId="{6238082C-73C6-4CAA-A60D-FCA91CECDAA2}" sibTransId="{646D11F9-67F1-4DF3-95EE-3866B60E642F}"/>
    <dgm:cxn modelId="{56A499C9-0DC7-4921-90B1-AB253BFD5619}" srcId="{ADD8F6D5-4C85-45B4-9059-740D01B5B02E}" destId="{9EC1E0BE-E650-441E-A25A-3F4E88C38F49}" srcOrd="1" destOrd="0" parTransId="{BB63569E-53BE-41E6-85F4-621051C4358B}" sibTransId="{92055CD0-C8E0-4626-8D5B-4EAB6A6214B1}"/>
    <dgm:cxn modelId="{B4110E66-1C08-49A7-B485-515BD8F02FB1}" type="presOf" srcId="{D3EBA069-FAB0-4B01-81AE-981AA46973C1}" destId="{8453F676-D4F7-4E9A-92B8-C26BC08D0F32}" srcOrd="0" destOrd="0" presId="urn:microsoft.com/office/officeart/2005/8/layout/default"/>
    <dgm:cxn modelId="{EDE61DD4-4757-46C2-980A-E611DA550AD3}" type="presOf" srcId="{5270A176-5439-4B04-AE27-8FC3A44323F6}" destId="{9E41CDCD-45E6-40C2-9099-8930CD54AF5B}" srcOrd="0" destOrd="1" presId="urn:microsoft.com/office/officeart/2005/8/layout/default"/>
    <dgm:cxn modelId="{E9E7FE60-70DB-4FA2-84F5-A405F88DB644}" type="presParOf" srcId="{75233A00-9AB4-4C65-8BFB-E751FD2F4240}" destId="{9E41CDCD-45E6-40C2-9099-8930CD54AF5B}" srcOrd="0" destOrd="0" presId="urn:microsoft.com/office/officeart/2005/8/layout/default"/>
    <dgm:cxn modelId="{7EE2374E-C21B-48B4-AC3E-16D088D7899E}" type="presParOf" srcId="{75233A00-9AB4-4C65-8BFB-E751FD2F4240}" destId="{D588F7FE-B98C-4235-BCC1-3AD2761D1FAF}" srcOrd="1" destOrd="0" presId="urn:microsoft.com/office/officeart/2005/8/layout/default"/>
    <dgm:cxn modelId="{01E30EEA-8E59-4D51-ACA5-4E3E1ABA3F8C}" type="presParOf" srcId="{75233A00-9AB4-4C65-8BFB-E751FD2F4240}" destId="{DAC14AA2-F8E4-4A86-BC01-4DA13FC8D5DE}" srcOrd="2" destOrd="0" presId="urn:microsoft.com/office/officeart/2005/8/layout/default"/>
    <dgm:cxn modelId="{5243E95D-F123-4316-BA9E-D33A2C863E0C}" type="presParOf" srcId="{75233A00-9AB4-4C65-8BFB-E751FD2F4240}" destId="{1FA064BE-6812-47D8-B79C-378A5A1ED03F}" srcOrd="3" destOrd="0" presId="urn:microsoft.com/office/officeart/2005/8/layout/default"/>
    <dgm:cxn modelId="{492946BC-9F96-422F-AE1D-F586367651FE}" type="presParOf" srcId="{75233A00-9AB4-4C65-8BFB-E751FD2F4240}" destId="{8453F676-D4F7-4E9A-92B8-C26BC08D0F32}" srcOrd="4" destOrd="0" presId="urn:microsoft.com/office/officeart/2005/8/layout/default"/>
    <dgm:cxn modelId="{B9C9FE59-4E7C-4188-8967-C92E18FA64D8}" type="presParOf" srcId="{75233A00-9AB4-4C65-8BFB-E751FD2F4240}" destId="{666CFE23-D3B0-4C08-AACA-0DB67FB20485}" srcOrd="5" destOrd="0" presId="urn:microsoft.com/office/officeart/2005/8/layout/default"/>
    <dgm:cxn modelId="{B5530554-A2EA-4845-8DC4-FFE002833329}" type="presParOf" srcId="{75233A00-9AB4-4C65-8BFB-E751FD2F4240}" destId="{6713E8AA-627F-4E46-ABF3-C837ADF2999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Where an individual gains access to a system without permission.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b="0" i="0" dirty="0"/>
            <a:t>There are two main types of hackers</a:t>
          </a:r>
          <a:endParaRPr lang="en-GB" dirty="0">
            <a:solidFill>
              <a:schemeClr val="bg1"/>
            </a:solidFill>
          </a:endParaRP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E05C3D19-D682-41DD-BBCF-21BBBEC7660C}">
      <dgm:prSet phldrT="[Text]"/>
      <dgm:spPr/>
      <dgm:t>
        <a:bodyPr/>
        <a:lstStyle/>
        <a:p>
          <a:r>
            <a:rPr lang="en-GB" b="0" i="0" dirty="0"/>
            <a:t>Hacking doesn’t necessarily involve any clever technical skills.</a:t>
          </a:r>
          <a:endParaRPr lang="en-GB" dirty="0"/>
        </a:p>
      </dgm:t>
    </dgm:pt>
    <dgm:pt modelId="{E8323952-BDE4-4F1C-8119-EBFC378FE792}" type="parTrans" cxnId="{8667D807-6F58-4F39-B915-8796D21C69D8}">
      <dgm:prSet/>
      <dgm:spPr/>
      <dgm:t>
        <a:bodyPr/>
        <a:lstStyle/>
        <a:p>
          <a:endParaRPr lang="en-GB"/>
        </a:p>
      </dgm:t>
    </dgm:pt>
    <dgm:pt modelId="{9FB0E70C-D0B4-47A6-A849-D77DFCA70A9A}" type="sibTrans" cxnId="{8667D807-6F58-4F39-B915-8796D21C69D8}">
      <dgm:prSet/>
      <dgm:spPr/>
      <dgm:t>
        <a:bodyPr/>
        <a:lstStyle/>
        <a:p>
          <a:endParaRPr lang="en-GB"/>
        </a:p>
      </dgm:t>
    </dgm:pt>
    <dgm:pt modelId="{2B11787A-4E1D-4960-93A3-B90D2834CD13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White hat hackers – security professionals that find exploits in a system to help a business fix vulnerabilities.</a:t>
          </a:r>
        </a:p>
      </dgm:t>
    </dgm:pt>
    <dgm:pt modelId="{12D4D5ED-E22A-4859-BCA5-5B738DA01B15}" type="parTrans" cxnId="{0FAF056D-C85A-4A31-8F10-4198DB083091}">
      <dgm:prSet/>
      <dgm:spPr/>
      <dgm:t>
        <a:bodyPr/>
        <a:lstStyle/>
        <a:p>
          <a:endParaRPr lang="en-GB"/>
        </a:p>
      </dgm:t>
    </dgm:pt>
    <dgm:pt modelId="{B54A925A-5205-40D7-99CD-9468916D2D02}" type="sibTrans" cxnId="{0FAF056D-C85A-4A31-8F10-4198DB083091}">
      <dgm:prSet/>
      <dgm:spPr/>
      <dgm:t>
        <a:bodyPr/>
        <a:lstStyle/>
        <a:p>
          <a:endParaRPr lang="en-GB"/>
        </a:p>
      </dgm:t>
    </dgm:pt>
    <dgm:pt modelId="{661A5B39-3945-4F88-B9EE-BEC6CEDE53C5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Black hat hackers – a malicious individual who gains access in order to steal information.</a:t>
          </a:r>
        </a:p>
      </dgm:t>
    </dgm:pt>
    <dgm:pt modelId="{58F83B46-8904-41F3-A70A-383C98094F72}" type="parTrans" cxnId="{D4A6568F-73CC-4CF3-9839-D5C73A1A2279}">
      <dgm:prSet/>
      <dgm:spPr/>
      <dgm:t>
        <a:bodyPr/>
        <a:lstStyle/>
        <a:p>
          <a:endParaRPr lang="en-GB"/>
        </a:p>
      </dgm:t>
    </dgm:pt>
    <dgm:pt modelId="{7549A03C-FB1D-41E3-8A92-24B93F344D58}" type="sibTrans" cxnId="{D4A6568F-73CC-4CF3-9839-D5C73A1A2279}">
      <dgm:prSet/>
      <dgm:spPr/>
      <dgm:t>
        <a:bodyPr/>
        <a:lstStyle/>
        <a:p>
          <a:endParaRPr lang="en-GB"/>
        </a:p>
      </dgm:t>
    </dgm:pt>
    <dgm:pt modelId="{DDBD0DD8-52A2-4BEA-82E6-56518B7D921D}">
      <dgm:prSet phldrT="[Text]"/>
      <dgm:spPr/>
      <dgm:t>
        <a:bodyPr/>
        <a:lstStyle/>
        <a:p>
          <a:r>
            <a:rPr lang="en-GB" dirty="0"/>
            <a:t>Often it’s the result of social engineering tricking someone into revealing a password.</a:t>
          </a:r>
        </a:p>
      </dgm:t>
    </dgm:pt>
    <dgm:pt modelId="{9B54C65D-472B-48CD-AD55-CC1B326124F9}" type="parTrans" cxnId="{4F55CD9E-454D-4F18-A147-6F3A3D2AE3A9}">
      <dgm:prSet/>
      <dgm:spPr/>
      <dgm:t>
        <a:bodyPr/>
        <a:lstStyle/>
        <a:p>
          <a:endParaRPr lang="en-GB"/>
        </a:p>
      </dgm:t>
    </dgm:pt>
    <dgm:pt modelId="{0C1FA434-FC6F-4AB5-B35E-48AEC3774E67}" type="sibTrans" cxnId="{4F55CD9E-454D-4F18-A147-6F3A3D2AE3A9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2ADBC65-F159-4132-8838-6FB07D94E1AA}" type="pres">
      <dgm:prSet presAssocID="{415DDFC2-6BB0-454E-BFD3-ACC6FA67CF97}" presName="spacer" presStyleCnt="0"/>
      <dgm:spPr/>
    </dgm:pt>
    <dgm:pt modelId="{B5F2CD97-2528-4306-81D1-F1298E2308E1}" type="pres">
      <dgm:prSet presAssocID="{E05C3D19-D682-41DD-BBCF-21BBBEC7660C}" presName="parentText" presStyleLbl="node1" presStyleIdx="1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2BC74801-088E-45E9-A173-4D057EBFA6F6}" type="pres">
      <dgm:prSet presAssocID="{E05C3D19-D682-41DD-BBCF-21BBBEC7660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14A2E-CA62-4043-AB1B-BF3DB735FD52}" type="pres">
      <dgm:prSet presAssocID="{D3EBA069-FAB0-4B01-81AE-981AA46973C1}" presName="parentText" presStyleLbl="node1" presStyleIdx="2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507EECE-0067-4070-AA5F-DCC46EB3A86E}" type="pres">
      <dgm:prSet presAssocID="{D3EBA069-FAB0-4B01-81AE-981AA46973C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3EA2A7C0-8E76-4E15-ACD5-1E99F6788C62}" srcId="{ADD8F6D5-4C85-45B4-9059-740D01B5B02E}" destId="{D3EBA069-FAB0-4B01-81AE-981AA46973C1}" srcOrd="2" destOrd="0" parTransId="{9FEFD86D-5BC2-42E0-BA09-CEBE996DF75B}" sibTransId="{4766189A-9D86-4505-8B9B-0AD8FB65E003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D4A6568F-73CC-4CF3-9839-D5C73A1A2279}" srcId="{D3EBA069-FAB0-4B01-81AE-981AA46973C1}" destId="{661A5B39-3945-4F88-B9EE-BEC6CEDE53C5}" srcOrd="1" destOrd="0" parTransId="{58F83B46-8904-41F3-A70A-383C98094F72}" sibTransId="{7549A03C-FB1D-41E3-8A92-24B93F344D58}"/>
    <dgm:cxn modelId="{4F55CD9E-454D-4F18-A147-6F3A3D2AE3A9}" srcId="{E05C3D19-D682-41DD-BBCF-21BBBEC7660C}" destId="{DDBD0DD8-52A2-4BEA-82E6-56518B7D921D}" srcOrd="0" destOrd="0" parTransId="{9B54C65D-472B-48CD-AD55-CC1B326124F9}" sibTransId="{0C1FA434-FC6F-4AB5-B35E-48AEC3774E67}"/>
    <dgm:cxn modelId="{36D1DE68-3F5D-4BDE-8342-486EDA186965}" type="presOf" srcId="{2B11787A-4E1D-4960-93A3-B90D2834CD13}" destId="{4507EECE-0067-4070-AA5F-DCC46EB3A86E}" srcOrd="0" destOrd="0" presId="urn:microsoft.com/office/officeart/2005/8/layout/vList2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665BDE40-49F1-4CE5-AA9C-8165E31E82B1}" type="presOf" srcId="{E05C3D19-D682-41DD-BBCF-21BBBEC7660C}" destId="{B5F2CD97-2528-4306-81D1-F1298E2308E1}" srcOrd="0" destOrd="0" presId="urn:microsoft.com/office/officeart/2005/8/layout/vList2"/>
    <dgm:cxn modelId="{8667D807-6F58-4F39-B915-8796D21C69D8}" srcId="{ADD8F6D5-4C85-45B4-9059-740D01B5B02E}" destId="{E05C3D19-D682-41DD-BBCF-21BBBEC7660C}" srcOrd="1" destOrd="0" parTransId="{E8323952-BDE4-4F1C-8119-EBFC378FE792}" sibTransId="{9FB0E70C-D0B4-47A6-A849-D77DFCA70A9A}"/>
    <dgm:cxn modelId="{0FAF056D-C85A-4A31-8F10-4198DB083091}" srcId="{D3EBA069-FAB0-4B01-81AE-981AA46973C1}" destId="{2B11787A-4E1D-4960-93A3-B90D2834CD13}" srcOrd="0" destOrd="0" parTransId="{12D4D5ED-E22A-4859-BCA5-5B738DA01B15}" sibTransId="{B54A925A-5205-40D7-99CD-9468916D2D02}"/>
    <dgm:cxn modelId="{97032AF2-BBC4-4ED0-8864-81802D6C892D}" type="presOf" srcId="{D3EBA069-FAB0-4B01-81AE-981AA46973C1}" destId="{64A14A2E-CA62-4043-AB1B-BF3DB735FD52}" srcOrd="0" destOrd="0" presId="urn:microsoft.com/office/officeart/2005/8/layout/vList2"/>
    <dgm:cxn modelId="{536FE299-F615-43A2-9ECE-F6BEC001C1B7}" type="presOf" srcId="{DDBD0DD8-52A2-4BEA-82E6-56518B7D921D}" destId="{2BC74801-088E-45E9-A173-4D057EBFA6F6}" srcOrd="0" destOrd="0" presId="urn:microsoft.com/office/officeart/2005/8/layout/vList2"/>
    <dgm:cxn modelId="{482FCE44-2F48-4A83-9893-E3691F97404A}" type="presOf" srcId="{661A5B39-3945-4F88-B9EE-BEC6CEDE53C5}" destId="{4507EECE-0067-4070-AA5F-DCC46EB3A86E}" srcOrd="0" destOrd="1" presId="urn:microsoft.com/office/officeart/2005/8/layout/vList2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58349471-F976-4DCD-8BEB-8F47D5A924B2}" type="presParOf" srcId="{4B9C8342-15CE-44F2-A989-FD8671C2C82C}" destId="{F2ADBC65-F159-4132-8838-6FB07D94E1AA}" srcOrd="1" destOrd="0" presId="urn:microsoft.com/office/officeart/2005/8/layout/vList2"/>
    <dgm:cxn modelId="{C26FA421-97B7-4A3F-9120-63BA0C03BB94}" type="presParOf" srcId="{4B9C8342-15CE-44F2-A989-FD8671C2C82C}" destId="{B5F2CD97-2528-4306-81D1-F1298E2308E1}" srcOrd="2" destOrd="0" presId="urn:microsoft.com/office/officeart/2005/8/layout/vList2"/>
    <dgm:cxn modelId="{FC94BF66-B470-4BE8-8B3F-1E2768D0339C}" type="presParOf" srcId="{4B9C8342-15CE-44F2-A989-FD8671C2C82C}" destId="{2BC74801-088E-45E9-A173-4D057EBFA6F6}" srcOrd="3" destOrd="0" presId="urn:microsoft.com/office/officeart/2005/8/layout/vList2"/>
    <dgm:cxn modelId="{5FB37A2D-D52C-407F-9E99-A5C2B82BCABB}" type="presParOf" srcId="{4B9C8342-15CE-44F2-A989-FD8671C2C82C}" destId="{64A14A2E-CA62-4043-AB1B-BF3DB735FD52}" srcOrd="4" destOrd="0" presId="urn:microsoft.com/office/officeart/2005/8/layout/vList2"/>
    <dgm:cxn modelId="{B8725F74-E038-40EE-B466-4CEDD95DEEBC}" type="presParOf" srcId="{4B9C8342-15CE-44F2-A989-FD8671C2C82C}" destId="{4507EECE-0067-4070-AA5F-DCC46EB3A86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Where servers are flooded with traffic to overwhelm resources.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E05C3D19-D682-41DD-BBCF-21BBBEC7660C}">
      <dgm:prSet phldrT="[Text]"/>
      <dgm:spPr/>
      <dgm:t>
        <a:bodyPr/>
        <a:lstStyle/>
        <a:p>
          <a:r>
            <a:rPr lang="en-GB" b="0" i="0" dirty="0"/>
            <a:t>This will make the service unbearably slow, or completely unusable.</a:t>
          </a:r>
          <a:endParaRPr lang="en-GB" dirty="0"/>
        </a:p>
      </dgm:t>
    </dgm:pt>
    <dgm:pt modelId="{E8323952-BDE4-4F1C-8119-EBFC378FE792}" type="parTrans" cxnId="{8667D807-6F58-4F39-B915-8796D21C69D8}">
      <dgm:prSet/>
      <dgm:spPr/>
      <dgm:t>
        <a:bodyPr/>
        <a:lstStyle/>
        <a:p>
          <a:endParaRPr lang="en-GB"/>
        </a:p>
      </dgm:t>
    </dgm:pt>
    <dgm:pt modelId="{9FB0E70C-D0B4-47A6-A849-D77DFCA70A9A}" type="sibTrans" cxnId="{8667D807-6F58-4F39-B915-8796D21C69D8}">
      <dgm:prSet/>
      <dgm:spPr/>
      <dgm:t>
        <a:bodyPr/>
        <a:lstStyle/>
        <a:p>
          <a:endParaRPr lang="en-GB"/>
        </a:p>
      </dgm:t>
    </dgm:pt>
    <dgm:pt modelId="{2B11787A-4E1D-4960-93A3-B90D2834CD13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A special type of this is a DDOS attack.</a:t>
          </a:r>
        </a:p>
      </dgm:t>
    </dgm:pt>
    <dgm:pt modelId="{12D4D5ED-E22A-4859-BCA5-5B738DA01B15}" type="parTrans" cxnId="{0FAF056D-C85A-4A31-8F10-4198DB083091}">
      <dgm:prSet/>
      <dgm:spPr/>
      <dgm:t>
        <a:bodyPr/>
        <a:lstStyle/>
        <a:p>
          <a:endParaRPr lang="en-GB"/>
        </a:p>
      </dgm:t>
    </dgm:pt>
    <dgm:pt modelId="{B54A925A-5205-40D7-99CD-9468916D2D02}" type="sibTrans" cxnId="{0FAF056D-C85A-4A31-8F10-4198DB083091}">
      <dgm:prSet/>
      <dgm:spPr/>
      <dgm:t>
        <a:bodyPr/>
        <a:lstStyle/>
        <a:p>
          <a:endParaRPr lang="en-GB"/>
        </a:p>
      </dgm:t>
    </dgm:pt>
    <dgm:pt modelId="{CFD9FA7B-48F1-4900-BF3A-ED2072D66C90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This is a “Distributed Denial of Service” attack.</a:t>
          </a:r>
        </a:p>
      </dgm:t>
    </dgm:pt>
    <dgm:pt modelId="{93EF6B77-92FA-404F-A69E-EF146668B459}" type="parTrans" cxnId="{E6FA0B8D-D029-4DBA-B21F-C1BC4B81C304}">
      <dgm:prSet/>
      <dgm:spPr/>
      <dgm:t>
        <a:bodyPr/>
        <a:lstStyle/>
        <a:p>
          <a:endParaRPr lang="en-GB"/>
        </a:p>
      </dgm:t>
    </dgm:pt>
    <dgm:pt modelId="{FF56C261-ADAD-46C7-A2D5-AA0625654D1C}" type="sibTrans" cxnId="{E6FA0B8D-D029-4DBA-B21F-C1BC4B81C304}">
      <dgm:prSet/>
      <dgm:spPr/>
      <dgm:t>
        <a:bodyPr/>
        <a:lstStyle/>
        <a:p>
          <a:endParaRPr lang="en-GB"/>
        </a:p>
      </dgm:t>
    </dgm:pt>
    <dgm:pt modelId="{8F908C93-1D84-4A6E-BD1F-8B9395B3ECEF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This is where the attack comes from many computers.</a:t>
          </a:r>
        </a:p>
      </dgm:t>
    </dgm:pt>
    <dgm:pt modelId="{1FA24A02-BA18-47AB-B724-DE5ACDBCE178}" type="parTrans" cxnId="{52CA61A0-4D4A-4298-B683-E69A802E4A58}">
      <dgm:prSet/>
      <dgm:spPr/>
      <dgm:t>
        <a:bodyPr/>
        <a:lstStyle/>
        <a:p>
          <a:endParaRPr lang="en-GB"/>
        </a:p>
      </dgm:t>
    </dgm:pt>
    <dgm:pt modelId="{CC40607A-1B36-4FD9-8E73-863B60EC4B7C}" type="sibTrans" cxnId="{52CA61A0-4D4A-4298-B683-E69A802E4A58}">
      <dgm:prSet/>
      <dgm:spPr/>
      <dgm:t>
        <a:bodyPr/>
        <a:lstStyle/>
        <a:p>
          <a:endParaRPr lang="en-GB"/>
        </a:p>
      </dgm:t>
    </dgm:pt>
    <dgm:pt modelId="{B311D754-13B9-4AFB-AC93-17CF431799DA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Usually these computers are forced to launch the attack by botnet malware.</a:t>
          </a:r>
        </a:p>
      </dgm:t>
    </dgm:pt>
    <dgm:pt modelId="{29B1B12C-0B66-44A2-9ADE-A3B336FB444E}" type="parTrans" cxnId="{7824F799-408F-4C84-8F78-64F2872A3292}">
      <dgm:prSet/>
      <dgm:spPr/>
      <dgm:t>
        <a:bodyPr/>
        <a:lstStyle/>
        <a:p>
          <a:endParaRPr lang="en-GB"/>
        </a:p>
      </dgm:t>
    </dgm:pt>
    <dgm:pt modelId="{761198A2-8683-406A-A715-5B6D965B0061}" type="sibTrans" cxnId="{7824F799-408F-4C84-8F78-64F2872A3292}">
      <dgm:prSet/>
      <dgm:spPr/>
      <dgm:t>
        <a:bodyPr/>
        <a:lstStyle/>
        <a:p>
          <a:endParaRPr lang="en-GB"/>
        </a:p>
      </dgm:t>
    </dgm:pt>
    <dgm:pt modelId="{8CC76492-B99F-4DCA-968B-7C8454C59F01}">
      <dgm:prSet phldrT="[Text]"/>
      <dgm:spPr/>
      <dgm:t>
        <a:bodyPr/>
        <a:lstStyle/>
        <a:p>
          <a:r>
            <a:rPr lang="en-GB" b="0" i="0"/>
            <a:t>The primary goal is to disrupt a service.</a:t>
          </a:r>
          <a:endParaRPr lang="en-GB" dirty="0">
            <a:solidFill>
              <a:schemeClr val="bg1"/>
            </a:solidFill>
          </a:endParaRPr>
        </a:p>
      </dgm:t>
    </dgm:pt>
    <dgm:pt modelId="{256F5C75-8F3D-4595-9FF7-AAE9F5C3CA6A}" type="parTrans" cxnId="{463428D3-3AE6-4AD0-B815-386209E3081C}">
      <dgm:prSet/>
      <dgm:spPr/>
      <dgm:t>
        <a:bodyPr/>
        <a:lstStyle/>
        <a:p>
          <a:endParaRPr lang="en-GB"/>
        </a:p>
      </dgm:t>
    </dgm:pt>
    <dgm:pt modelId="{72299CD6-2E12-400A-A1C0-E377DC68B2FB}" type="sibTrans" cxnId="{463428D3-3AE6-4AD0-B815-386209E3081C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2ADBC65-F159-4132-8838-6FB07D94E1AA}" type="pres">
      <dgm:prSet presAssocID="{415DDFC2-6BB0-454E-BFD3-ACC6FA67CF97}" presName="spacer" presStyleCnt="0"/>
      <dgm:spPr/>
    </dgm:pt>
    <dgm:pt modelId="{B5F2CD97-2528-4306-81D1-F1298E2308E1}" type="pres">
      <dgm:prSet presAssocID="{E05C3D19-D682-41DD-BBCF-21BBBEC7660C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3A0EF60-11C1-4DEE-A601-FD0A9FDF1BFC}" type="pres">
      <dgm:prSet presAssocID="{9FB0E70C-D0B4-47A6-A849-D77DFCA70A9A}" presName="spacer" presStyleCnt="0"/>
      <dgm:spPr/>
    </dgm:pt>
    <dgm:pt modelId="{3D98C858-26D5-4583-9D9D-7B7C995C32BB}" type="pres">
      <dgm:prSet presAssocID="{2B11787A-4E1D-4960-93A3-B90D2834CD13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A01164C-1DEB-48BC-A69F-5269E0B1614F}" type="pres">
      <dgm:prSet presAssocID="{2B11787A-4E1D-4960-93A3-B90D2834CD1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5D38A6-9D44-4606-B64B-611D56EF363F}" type="pres">
      <dgm:prSet presAssocID="{8CC76492-B99F-4DCA-968B-7C8454C59F01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7824F799-408F-4C84-8F78-64F2872A3292}" srcId="{2B11787A-4E1D-4960-93A3-B90D2834CD13}" destId="{B311D754-13B9-4AFB-AC93-17CF431799DA}" srcOrd="2" destOrd="0" parTransId="{29B1B12C-0B66-44A2-9ADE-A3B336FB444E}" sibTransId="{761198A2-8683-406A-A715-5B6D965B0061}"/>
    <dgm:cxn modelId="{8F32EC03-E354-44A1-BDA4-FB31AC107CA5}" type="presOf" srcId="{CFD9FA7B-48F1-4900-BF3A-ED2072D66C90}" destId="{6A01164C-1DEB-48BC-A69F-5269E0B1614F}" srcOrd="0" destOrd="0" presId="urn:microsoft.com/office/officeart/2005/8/layout/vList2"/>
    <dgm:cxn modelId="{E6FA0B8D-D029-4DBA-B21F-C1BC4B81C304}" srcId="{2B11787A-4E1D-4960-93A3-B90D2834CD13}" destId="{CFD9FA7B-48F1-4900-BF3A-ED2072D66C90}" srcOrd="0" destOrd="0" parTransId="{93EF6B77-92FA-404F-A69E-EF146668B459}" sibTransId="{FF56C261-ADAD-46C7-A2D5-AA0625654D1C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AD6C01C8-F852-49F5-9F77-AFA354C3AE73}" type="presOf" srcId="{8F908C93-1D84-4A6E-BD1F-8B9395B3ECEF}" destId="{6A01164C-1DEB-48BC-A69F-5269E0B1614F}" srcOrd="0" destOrd="1" presId="urn:microsoft.com/office/officeart/2005/8/layout/vList2"/>
    <dgm:cxn modelId="{C921DD08-E0FB-4B29-8174-B3A1088C54B2}" type="presOf" srcId="{8CC76492-B99F-4DCA-968B-7C8454C59F01}" destId="{FD5D38A6-9D44-4606-B64B-611D56EF363F}" srcOrd="0" destOrd="0" presId="urn:microsoft.com/office/officeart/2005/8/layout/vList2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665BDE40-49F1-4CE5-AA9C-8165E31E82B1}" type="presOf" srcId="{E05C3D19-D682-41DD-BBCF-21BBBEC7660C}" destId="{B5F2CD97-2528-4306-81D1-F1298E2308E1}" srcOrd="0" destOrd="0" presId="urn:microsoft.com/office/officeart/2005/8/layout/vList2"/>
    <dgm:cxn modelId="{2D96CC19-2DF9-4802-A593-E41DE739FEA4}" type="presOf" srcId="{B311D754-13B9-4AFB-AC93-17CF431799DA}" destId="{6A01164C-1DEB-48BC-A69F-5269E0B1614F}" srcOrd="0" destOrd="2" presId="urn:microsoft.com/office/officeart/2005/8/layout/vList2"/>
    <dgm:cxn modelId="{B2E9E31E-DB8E-4FD9-8C6E-4FCCBCBD3CD5}" type="presOf" srcId="{2B11787A-4E1D-4960-93A3-B90D2834CD13}" destId="{3D98C858-26D5-4583-9D9D-7B7C995C32BB}" srcOrd="0" destOrd="0" presId="urn:microsoft.com/office/officeart/2005/8/layout/vList2"/>
    <dgm:cxn modelId="{52CA61A0-4D4A-4298-B683-E69A802E4A58}" srcId="{2B11787A-4E1D-4960-93A3-B90D2834CD13}" destId="{8F908C93-1D84-4A6E-BD1F-8B9395B3ECEF}" srcOrd="1" destOrd="0" parTransId="{1FA24A02-BA18-47AB-B724-DE5ACDBCE178}" sibTransId="{CC40607A-1B36-4FD9-8E73-863B60EC4B7C}"/>
    <dgm:cxn modelId="{8667D807-6F58-4F39-B915-8796D21C69D8}" srcId="{ADD8F6D5-4C85-45B4-9059-740D01B5B02E}" destId="{E05C3D19-D682-41DD-BBCF-21BBBEC7660C}" srcOrd="1" destOrd="0" parTransId="{E8323952-BDE4-4F1C-8119-EBFC378FE792}" sibTransId="{9FB0E70C-D0B4-47A6-A849-D77DFCA70A9A}"/>
    <dgm:cxn modelId="{0FAF056D-C85A-4A31-8F10-4198DB083091}" srcId="{ADD8F6D5-4C85-45B4-9059-740D01B5B02E}" destId="{2B11787A-4E1D-4960-93A3-B90D2834CD13}" srcOrd="2" destOrd="0" parTransId="{12D4D5ED-E22A-4859-BCA5-5B738DA01B15}" sibTransId="{B54A925A-5205-40D7-99CD-9468916D2D02}"/>
    <dgm:cxn modelId="{463428D3-3AE6-4AD0-B815-386209E3081C}" srcId="{ADD8F6D5-4C85-45B4-9059-740D01B5B02E}" destId="{8CC76492-B99F-4DCA-968B-7C8454C59F01}" srcOrd="3" destOrd="0" parTransId="{256F5C75-8F3D-4595-9FF7-AAE9F5C3CA6A}" sibTransId="{72299CD6-2E12-400A-A1C0-E377DC68B2FB}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58349471-F976-4DCD-8BEB-8F47D5A924B2}" type="presParOf" srcId="{4B9C8342-15CE-44F2-A989-FD8671C2C82C}" destId="{F2ADBC65-F159-4132-8838-6FB07D94E1AA}" srcOrd="1" destOrd="0" presId="urn:microsoft.com/office/officeart/2005/8/layout/vList2"/>
    <dgm:cxn modelId="{C26FA421-97B7-4A3F-9120-63BA0C03BB94}" type="presParOf" srcId="{4B9C8342-15CE-44F2-A989-FD8671C2C82C}" destId="{B5F2CD97-2528-4306-81D1-F1298E2308E1}" srcOrd="2" destOrd="0" presId="urn:microsoft.com/office/officeart/2005/8/layout/vList2"/>
    <dgm:cxn modelId="{096AEBFA-724C-47EF-B8FF-796B46ADDC89}" type="presParOf" srcId="{4B9C8342-15CE-44F2-A989-FD8671C2C82C}" destId="{C3A0EF60-11C1-4DEE-A601-FD0A9FDF1BFC}" srcOrd="3" destOrd="0" presId="urn:microsoft.com/office/officeart/2005/8/layout/vList2"/>
    <dgm:cxn modelId="{A5D8B083-07C3-4015-A80D-765BEE2CFD29}" type="presParOf" srcId="{4B9C8342-15CE-44F2-A989-FD8671C2C82C}" destId="{3D98C858-26D5-4583-9D9D-7B7C995C32BB}" srcOrd="4" destOrd="0" presId="urn:microsoft.com/office/officeart/2005/8/layout/vList2"/>
    <dgm:cxn modelId="{E2841FFE-C16B-43FC-ADEB-7859BEC3982D}" type="presParOf" srcId="{4B9C8342-15CE-44F2-A989-FD8671C2C82C}" destId="{6A01164C-1DEB-48BC-A69F-5269E0B1614F}" srcOrd="5" destOrd="0" presId="urn:microsoft.com/office/officeart/2005/8/layout/vList2"/>
    <dgm:cxn modelId="{A9B971D8-28A9-4386-8436-829373CAB8DB}" type="presParOf" srcId="{4B9C8342-15CE-44F2-A989-FD8671C2C82C}" destId="{FD5D38A6-9D44-4606-B64B-611D56EF363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137475"/>
          <a:ext cx="11439525" cy="6739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/>
            <a:t>This is where we trick someone into revealing private information.</a:t>
          </a:r>
        </a:p>
      </dsp:txBody>
      <dsp:txXfrm>
        <a:off x="0" y="137475"/>
        <a:ext cx="11439525" cy="673920"/>
      </dsp:txXfrm>
    </dsp:sp>
    <dsp:sp modelId="{B5F2CD97-2528-4306-81D1-F1298E2308E1}">
      <dsp:nvSpPr>
        <dsp:cNvPr id="0" name=""/>
        <dsp:cNvSpPr/>
      </dsp:nvSpPr>
      <dsp:spPr>
        <a:xfrm>
          <a:off x="0" y="903556"/>
          <a:ext cx="11439525" cy="6739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/>
            <a:t>We do this by using human psychology and social techniques.</a:t>
          </a:r>
        </a:p>
      </dsp:txBody>
      <dsp:txXfrm>
        <a:off x="0" y="903556"/>
        <a:ext cx="11439525" cy="673920"/>
      </dsp:txXfrm>
    </dsp:sp>
    <dsp:sp modelId="{64A14A2E-CA62-4043-AB1B-BF3DB735FD52}">
      <dsp:nvSpPr>
        <dsp:cNvPr id="0" name=""/>
        <dsp:cNvSpPr/>
      </dsp:nvSpPr>
      <dsp:spPr>
        <a:xfrm>
          <a:off x="0" y="1669636"/>
          <a:ext cx="11439525" cy="6739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0" i="0" kern="1200" dirty="0"/>
            <a:t>This doesn’t even need technology &amp; could be face-to-face.</a:t>
          </a:r>
          <a:endParaRPr lang="en-GB" sz="3200" kern="1200" dirty="0">
            <a:solidFill>
              <a:schemeClr val="bg1"/>
            </a:solidFill>
          </a:endParaRPr>
        </a:p>
      </dsp:txBody>
      <dsp:txXfrm>
        <a:off x="0" y="1669636"/>
        <a:ext cx="11439525" cy="673920"/>
      </dsp:txXfrm>
    </dsp:sp>
    <dsp:sp modelId="{64B96494-0336-465B-9266-8D2DB375521E}">
      <dsp:nvSpPr>
        <dsp:cNvPr id="0" name=""/>
        <dsp:cNvSpPr/>
      </dsp:nvSpPr>
      <dsp:spPr>
        <a:xfrm>
          <a:off x="0" y="2435715"/>
          <a:ext cx="11439525" cy="6739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0" i="0" kern="1200" dirty="0"/>
            <a:t>Common social engineering threats include:</a:t>
          </a:r>
          <a:endParaRPr lang="en-GB" sz="3200" kern="1200" dirty="0"/>
        </a:p>
      </dsp:txBody>
      <dsp:txXfrm>
        <a:off x="0" y="2435715"/>
        <a:ext cx="11439525" cy="673920"/>
      </dsp:txXfrm>
    </dsp:sp>
    <dsp:sp modelId="{513ED0D8-1D31-4363-A5BE-619C152EBE24}">
      <dsp:nvSpPr>
        <dsp:cNvPr id="0" name=""/>
        <dsp:cNvSpPr/>
      </dsp:nvSpPr>
      <dsp:spPr>
        <a:xfrm>
          <a:off x="0" y="3109635"/>
          <a:ext cx="11439525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500" b="0" i="0" kern="1200" dirty="0"/>
            <a:t>Phishing</a:t>
          </a:r>
          <a:endParaRPr lang="en-GB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500" kern="1200" dirty="0"/>
            <a:t>Shoulder Surfing</a:t>
          </a:r>
        </a:p>
      </dsp:txBody>
      <dsp:txXfrm>
        <a:off x="0" y="3109635"/>
        <a:ext cx="11439525" cy="8280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420053"/>
          <a:ext cx="11439525" cy="6528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b="0" i="0" kern="1200" dirty="0"/>
            <a:t>This misdirects users to a fake website without the user’s knowledge.</a:t>
          </a:r>
          <a:endParaRPr lang="en-GB" sz="3100" kern="1200" dirty="0"/>
        </a:p>
      </dsp:txBody>
      <dsp:txXfrm>
        <a:off x="0" y="420053"/>
        <a:ext cx="11439525" cy="652859"/>
      </dsp:txXfrm>
    </dsp:sp>
    <dsp:sp modelId="{B5F2CD97-2528-4306-81D1-F1298E2308E1}">
      <dsp:nvSpPr>
        <dsp:cNvPr id="0" name=""/>
        <dsp:cNvSpPr/>
      </dsp:nvSpPr>
      <dsp:spPr>
        <a:xfrm>
          <a:off x="0" y="1162193"/>
          <a:ext cx="11439525" cy="65285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b="0" i="0" kern="1200" dirty="0"/>
            <a:t>Domain name poisoning is a form of pharming.</a:t>
          </a:r>
          <a:endParaRPr lang="en-GB" sz="3100" kern="1200" dirty="0"/>
        </a:p>
      </dsp:txBody>
      <dsp:txXfrm>
        <a:off x="0" y="1162193"/>
        <a:ext cx="11439525" cy="652859"/>
      </dsp:txXfrm>
    </dsp:sp>
    <dsp:sp modelId="{A8E59651-05C4-4EAD-882C-1F829276F8C9}">
      <dsp:nvSpPr>
        <dsp:cNvPr id="0" name=""/>
        <dsp:cNvSpPr/>
      </dsp:nvSpPr>
      <dsp:spPr>
        <a:xfrm>
          <a:off x="0" y="1815053"/>
          <a:ext cx="11439525" cy="1187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400" b="0" i="0" kern="1200" dirty="0"/>
            <a:t>This is where the domain name system table is modified.</a:t>
          </a:r>
          <a:endParaRPr lang="en-GB" sz="2400" kern="1200" dirty="0">
            <a:solidFill>
              <a:schemeClr val="bg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400" kern="1200" dirty="0">
              <a:solidFill>
                <a:schemeClr val="bg1"/>
              </a:solidFill>
            </a:rPr>
            <a:t>When you type in a URL the DNS system will direct you to a different website.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400" kern="1200" dirty="0">
              <a:solidFill>
                <a:schemeClr val="bg1"/>
              </a:solidFill>
            </a:rPr>
            <a:t>So you might type www.google.com but get taken to a spoofed site.</a:t>
          </a:r>
        </a:p>
      </dsp:txBody>
      <dsp:txXfrm>
        <a:off x="0" y="1815053"/>
        <a:ext cx="11439525" cy="1187145"/>
      </dsp:txXfrm>
    </dsp:sp>
    <dsp:sp modelId="{3D98C858-26D5-4583-9D9D-7B7C995C32BB}">
      <dsp:nvSpPr>
        <dsp:cNvPr id="0" name=""/>
        <dsp:cNvSpPr/>
      </dsp:nvSpPr>
      <dsp:spPr>
        <a:xfrm>
          <a:off x="0" y="3002198"/>
          <a:ext cx="11439525" cy="65285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>
              <a:solidFill>
                <a:schemeClr val="bg1"/>
              </a:solidFill>
            </a:rPr>
            <a:t>This usually has the end goal of stealing personal information.</a:t>
          </a:r>
        </a:p>
      </dsp:txBody>
      <dsp:txXfrm>
        <a:off x="0" y="3002198"/>
        <a:ext cx="11439525" cy="65285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48983"/>
          <a:ext cx="11439525" cy="6528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b="0" i="0" kern="1200" dirty="0"/>
            <a:t>Where someone inserts themselves into a communication.</a:t>
          </a:r>
          <a:endParaRPr lang="en-GB" sz="3100" kern="1200" dirty="0"/>
        </a:p>
      </dsp:txBody>
      <dsp:txXfrm>
        <a:off x="0" y="48983"/>
        <a:ext cx="11439525" cy="652859"/>
      </dsp:txXfrm>
    </dsp:sp>
    <dsp:sp modelId="{B5F2CD97-2528-4306-81D1-F1298E2308E1}">
      <dsp:nvSpPr>
        <dsp:cNvPr id="0" name=""/>
        <dsp:cNvSpPr/>
      </dsp:nvSpPr>
      <dsp:spPr>
        <a:xfrm>
          <a:off x="0" y="791123"/>
          <a:ext cx="11439525" cy="65285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/>
            <a:t>They can then listen/read any data being passed through them.</a:t>
          </a:r>
        </a:p>
      </dsp:txBody>
      <dsp:txXfrm>
        <a:off x="0" y="791123"/>
        <a:ext cx="11439525" cy="652859"/>
      </dsp:txXfrm>
    </dsp:sp>
    <dsp:sp modelId="{3D98C858-26D5-4583-9D9D-7B7C995C32BB}">
      <dsp:nvSpPr>
        <dsp:cNvPr id="0" name=""/>
        <dsp:cNvSpPr/>
      </dsp:nvSpPr>
      <dsp:spPr>
        <a:xfrm>
          <a:off x="0" y="1533263"/>
          <a:ext cx="11439525" cy="65285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b="0" i="0" kern="1200" dirty="0"/>
            <a:t>An example might be setting up a fake </a:t>
          </a:r>
          <a:r>
            <a:rPr lang="en-GB" sz="3100" b="0" i="0" kern="1200" dirty="0" err="1"/>
            <a:t>WiFi</a:t>
          </a:r>
          <a:r>
            <a:rPr lang="en-GB" sz="3100" b="0" i="0" kern="1200" dirty="0"/>
            <a:t> access point.</a:t>
          </a:r>
          <a:endParaRPr lang="en-GB" sz="3100" kern="1200" dirty="0">
            <a:solidFill>
              <a:schemeClr val="bg1"/>
            </a:solidFill>
          </a:endParaRPr>
        </a:p>
      </dsp:txBody>
      <dsp:txXfrm>
        <a:off x="0" y="1533263"/>
        <a:ext cx="11439525" cy="652859"/>
      </dsp:txXfrm>
    </dsp:sp>
    <dsp:sp modelId="{E0B477E0-B784-4671-8EC5-E856D151B22D}">
      <dsp:nvSpPr>
        <dsp:cNvPr id="0" name=""/>
        <dsp:cNvSpPr/>
      </dsp:nvSpPr>
      <dsp:spPr>
        <a:xfrm>
          <a:off x="0" y="2186123"/>
          <a:ext cx="11439525" cy="1187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400" kern="1200" dirty="0">
              <a:solidFill>
                <a:schemeClr val="bg1"/>
              </a:solidFill>
            </a:rPr>
            <a:t>People connect to the access point thinking it’s legitimate.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400" b="0" i="0" kern="1200" dirty="0"/>
            <a:t>Anything transmitted on this connection would pass through the access point.</a:t>
          </a:r>
          <a:endParaRPr lang="en-GB" sz="2400" kern="1200" dirty="0">
            <a:solidFill>
              <a:schemeClr val="bg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400" kern="1200" dirty="0">
              <a:solidFill>
                <a:schemeClr val="bg1"/>
              </a:solidFill>
            </a:rPr>
            <a:t>The malicious user could therefore access all that data.</a:t>
          </a:r>
        </a:p>
      </dsp:txBody>
      <dsp:txXfrm>
        <a:off x="0" y="2186123"/>
        <a:ext cx="11439525" cy="1187145"/>
      </dsp:txXfrm>
    </dsp:sp>
    <dsp:sp modelId="{E966E639-E49E-40EE-BF6D-2DE845D45F83}">
      <dsp:nvSpPr>
        <dsp:cNvPr id="0" name=""/>
        <dsp:cNvSpPr/>
      </dsp:nvSpPr>
      <dsp:spPr>
        <a:xfrm>
          <a:off x="0" y="3373268"/>
          <a:ext cx="11439525" cy="65285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>
              <a:solidFill>
                <a:schemeClr val="bg1"/>
              </a:solidFill>
            </a:rPr>
            <a:t>This usually has the end goal of stealing personal information.</a:t>
          </a:r>
        </a:p>
      </dsp:txBody>
      <dsp:txXfrm>
        <a:off x="0" y="3373268"/>
        <a:ext cx="11439525" cy="6528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53055"/>
          <a:ext cx="11439525" cy="5896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dirty="0"/>
            <a:t>This usually takes place via an email or phone service.</a:t>
          </a:r>
          <a:endParaRPr lang="en-GB" sz="2800" kern="1200" dirty="0"/>
        </a:p>
      </dsp:txBody>
      <dsp:txXfrm>
        <a:off x="0" y="53055"/>
        <a:ext cx="11439525" cy="589680"/>
      </dsp:txXfrm>
    </dsp:sp>
    <dsp:sp modelId="{B5F2CD97-2528-4306-81D1-F1298E2308E1}">
      <dsp:nvSpPr>
        <dsp:cNvPr id="0" name=""/>
        <dsp:cNvSpPr/>
      </dsp:nvSpPr>
      <dsp:spPr>
        <a:xfrm>
          <a:off x="0" y="723375"/>
          <a:ext cx="11439525" cy="5896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dirty="0"/>
            <a:t>involves an electronic message being sent to an individual.</a:t>
          </a:r>
          <a:endParaRPr lang="en-GB" sz="2800" kern="1200" dirty="0"/>
        </a:p>
      </dsp:txBody>
      <dsp:txXfrm>
        <a:off x="0" y="723375"/>
        <a:ext cx="11439525" cy="589680"/>
      </dsp:txXfrm>
    </dsp:sp>
    <dsp:sp modelId="{64A14A2E-CA62-4043-AB1B-BF3DB735FD52}">
      <dsp:nvSpPr>
        <dsp:cNvPr id="0" name=""/>
        <dsp:cNvSpPr/>
      </dsp:nvSpPr>
      <dsp:spPr>
        <a:xfrm>
          <a:off x="0" y="1393696"/>
          <a:ext cx="11439525" cy="5896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dirty="0"/>
            <a:t>It contains some form of request:</a:t>
          </a:r>
          <a:endParaRPr lang="en-GB" sz="2800" kern="1200" dirty="0">
            <a:solidFill>
              <a:schemeClr val="bg1"/>
            </a:solidFill>
          </a:endParaRPr>
        </a:p>
      </dsp:txBody>
      <dsp:txXfrm>
        <a:off x="0" y="1393696"/>
        <a:ext cx="11439525" cy="589680"/>
      </dsp:txXfrm>
    </dsp:sp>
    <dsp:sp modelId="{4507EECE-0067-4070-AA5F-DCC46EB3A86E}">
      <dsp:nvSpPr>
        <dsp:cNvPr id="0" name=""/>
        <dsp:cNvSpPr/>
      </dsp:nvSpPr>
      <dsp:spPr>
        <a:xfrm>
          <a:off x="0" y="1983376"/>
          <a:ext cx="11439525" cy="72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>
              <a:solidFill>
                <a:schemeClr val="bg1"/>
              </a:solidFill>
            </a:rPr>
            <a:t>Click on a link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>
              <a:solidFill>
                <a:schemeClr val="bg1"/>
              </a:solidFill>
            </a:rPr>
            <a:t>Reply with information</a:t>
          </a:r>
        </a:p>
      </dsp:txBody>
      <dsp:txXfrm>
        <a:off x="0" y="1983376"/>
        <a:ext cx="11439525" cy="724500"/>
      </dsp:txXfrm>
    </dsp:sp>
    <dsp:sp modelId="{64B96494-0336-465B-9266-8D2DB375521E}">
      <dsp:nvSpPr>
        <dsp:cNvPr id="0" name=""/>
        <dsp:cNvSpPr/>
      </dsp:nvSpPr>
      <dsp:spPr>
        <a:xfrm>
          <a:off x="0" y="2707876"/>
          <a:ext cx="11439525" cy="5896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dirty="0"/>
            <a:t>The goal is usually either to:</a:t>
          </a:r>
          <a:endParaRPr lang="en-GB" sz="2800" kern="1200" dirty="0"/>
        </a:p>
      </dsp:txBody>
      <dsp:txXfrm>
        <a:off x="0" y="2707876"/>
        <a:ext cx="11439525" cy="589680"/>
      </dsp:txXfrm>
    </dsp:sp>
    <dsp:sp modelId="{F37670A5-D42F-49A0-BAFA-4A309A0094C3}">
      <dsp:nvSpPr>
        <dsp:cNvPr id="0" name=""/>
        <dsp:cNvSpPr/>
      </dsp:nvSpPr>
      <dsp:spPr>
        <a:xfrm>
          <a:off x="0" y="3297555"/>
          <a:ext cx="11439525" cy="72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/>
            <a:t>Get the user to reveal confidential information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/>
            <a:t>Infect the users computer with malware so data can be stolen later</a:t>
          </a:r>
        </a:p>
      </dsp:txBody>
      <dsp:txXfrm>
        <a:off x="0" y="3297555"/>
        <a:ext cx="11439525" cy="724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9ABFC-9C5C-483D-ADF4-6D40C6489A47}">
      <dsp:nvSpPr>
        <dsp:cNvPr id="0" name=""/>
        <dsp:cNvSpPr/>
      </dsp:nvSpPr>
      <dsp:spPr>
        <a:xfrm>
          <a:off x="0" y="57105"/>
          <a:ext cx="7632926" cy="9319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/>
            <a:t>There are some key indicators an email is for phishing.</a:t>
          </a:r>
        </a:p>
      </dsp:txBody>
      <dsp:txXfrm>
        <a:off x="0" y="57105"/>
        <a:ext cx="7632926" cy="931905"/>
      </dsp:txXfrm>
    </dsp:sp>
    <dsp:sp modelId="{97A148A1-4F1C-486D-8E33-9333165AAAAA}">
      <dsp:nvSpPr>
        <dsp:cNvPr id="0" name=""/>
        <dsp:cNvSpPr/>
      </dsp:nvSpPr>
      <dsp:spPr>
        <a:xfrm>
          <a:off x="0" y="1066770"/>
          <a:ext cx="7632926" cy="93190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/>
            <a:t>Look at the email on the right.</a:t>
          </a:r>
        </a:p>
      </dsp:txBody>
      <dsp:txXfrm>
        <a:off x="0" y="1066770"/>
        <a:ext cx="7632926" cy="931905"/>
      </dsp:txXfrm>
    </dsp:sp>
    <dsp:sp modelId="{3AA34A60-AD9D-4468-82C5-C989C302949F}">
      <dsp:nvSpPr>
        <dsp:cNvPr id="0" name=""/>
        <dsp:cNvSpPr/>
      </dsp:nvSpPr>
      <dsp:spPr>
        <a:xfrm>
          <a:off x="0" y="2076436"/>
          <a:ext cx="7632926" cy="93190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/>
            <a:t>Identify what indicates this is a phishing attempt.</a:t>
          </a:r>
        </a:p>
      </dsp:txBody>
      <dsp:txXfrm>
        <a:off x="0" y="2076436"/>
        <a:ext cx="7632926" cy="931905"/>
      </dsp:txXfrm>
    </dsp:sp>
    <dsp:sp modelId="{9048C3A3-AB6E-4C13-A874-3A5EF3ACDAB3}">
      <dsp:nvSpPr>
        <dsp:cNvPr id="0" name=""/>
        <dsp:cNvSpPr/>
      </dsp:nvSpPr>
      <dsp:spPr>
        <a:xfrm>
          <a:off x="0" y="3086100"/>
          <a:ext cx="7632926" cy="93190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/>
            <a:t>Try to identify up to 5 possible indicators.</a:t>
          </a:r>
        </a:p>
      </dsp:txBody>
      <dsp:txXfrm>
        <a:off x="0" y="3086100"/>
        <a:ext cx="7632926" cy="9319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439156"/>
          <a:ext cx="11439525" cy="631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0" i="0" kern="1200" dirty="0"/>
            <a:t>Involves observing someone entering in information in order to steal it.</a:t>
          </a:r>
          <a:endParaRPr lang="en-GB" sz="3000" kern="1200" dirty="0"/>
        </a:p>
      </dsp:txBody>
      <dsp:txXfrm>
        <a:off x="0" y="439156"/>
        <a:ext cx="11439525" cy="631800"/>
      </dsp:txXfrm>
    </dsp:sp>
    <dsp:sp modelId="{B5F2CD97-2528-4306-81D1-F1298E2308E1}">
      <dsp:nvSpPr>
        <dsp:cNvPr id="0" name=""/>
        <dsp:cNvSpPr/>
      </dsp:nvSpPr>
      <dsp:spPr>
        <a:xfrm>
          <a:off x="0" y="1157356"/>
          <a:ext cx="11439525" cy="631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0" i="0" kern="1200" dirty="0"/>
            <a:t>This would be commonly used for stealing a PIN number.</a:t>
          </a:r>
          <a:endParaRPr lang="en-GB" sz="3000" kern="1200" dirty="0"/>
        </a:p>
      </dsp:txBody>
      <dsp:txXfrm>
        <a:off x="0" y="1157356"/>
        <a:ext cx="11439525" cy="631800"/>
      </dsp:txXfrm>
    </dsp:sp>
    <dsp:sp modelId="{1A1CDE7E-BC49-4848-9B67-F3985F56F98A}">
      <dsp:nvSpPr>
        <dsp:cNvPr id="0" name=""/>
        <dsp:cNvSpPr/>
      </dsp:nvSpPr>
      <dsp:spPr>
        <a:xfrm>
          <a:off x="0" y="1789156"/>
          <a:ext cx="11439525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300" kern="1200" dirty="0"/>
            <a:t>The attacker stands behind at the ATM and watches you enter your PIN.</a:t>
          </a:r>
        </a:p>
      </dsp:txBody>
      <dsp:txXfrm>
        <a:off x="0" y="1789156"/>
        <a:ext cx="11439525" cy="496800"/>
      </dsp:txXfrm>
    </dsp:sp>
    <dsp:sp modelId="{64A14A2E-CA62-4043-AB1B-BF3DB735FD52}">
      <dsp:nvSpPr>
        <dsp:cNvPr id="0" name=""/>
        <dsp:cNvSpPr/>
      </dsp:nvSpPr>
      <dsp:spPr>
        <a:xfrm>
          <a:off x="0" y="2285956"/>
          <a:ext cx="11439525" cy="631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0" i="0" kern="1200" dirty="0"/>
            <a:t>It could just as easily be used to observe you typing in your password.</a:t>
          </a:r>
          <a:endParaRPr lang="en-GB" sz="3000" kern="1200" dirty="0">
            <a:solidFill>
              <a:schemeClr val="bg1"/>
            </a:solidFill>
          </a:endParaRPr>
        </a:p>
      </dsp:txBody>
      <dsp:txXfrm>
        <a:off x="0" y="2285956"/>
        <a:ext cx="11439525" cy="631800"/>
      </dsp:txXfrm>
    </dsp:sp>
    <dsp:sp modelId="{2C799508-4727-481F-B3DF-44C3B3B15F01}">
      <dsp:nvSpPr>
        <dsp:cNvPr id="0" name=""/>
        <dsp:cNvSpPr/>
      </dsp:nvSpPr>
      <dsp:spPr>
        <a:xfrm>
          <a:off x="0" y="3004156"/>
          <a:ext cx="11439525" cy="6318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>
              <a:solidFill>
                <a:schemeClr val="bg1"/>
              </a:solidFill>
            </a:rPr>
            <a:t>They can then use this information to gain unauthorised access.</a:t>
          </a:r>
        </a:p>
      </dsp:txBody>
      <dsp:txXfrm>
        <a:off x="0" y="3004156"/>
        <a:ext cx="11439525" cy="631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37531"/>
          <a:ext cx="11439525" cy="631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0" i="0" kern="1200" dirty="0"/>
            <a:t>Malware stands for malicious software.</a:t>
          </a:r>
          <a:endParaRPr lang="en-GB" sz="3000" kern="1200" dirty="0"/>
        </a:p>
      </dsp:txBody>
      <dsp:txXfrm>
        <a:off x="0" y="37531"/>
        <a:ext cx="11439525" cy="631800"/>
      </dsp:txXfrm>
    </dsp:sp>
    <dsp:sp modelId="{B5F2CD97-2528-4306-81D1-F1298E2308E1}">
      <dsp:nvSpPr>
        <dsp:cNvPr id="0" name=""/>
        <dsp:cNvSpPr/>
      </dsp:nvSpPr>
      <dsp:spPr>
        <a:xfrm>
          <a:off x="0" y="755731"/>
          <a:ext cx="11439525" cy="631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We most commonly know the term “virus”.</a:t>
          </a:r>
        </a:p>
      </dsp:txBody>
      <dsp:txXfrm>
        <a:off x="0" y="755731"/>
        <a:ext cx="11439525" cy="631800"/>
      </dsp:txXfrm>
    </dsp:sp>
    <dsp:sp modelId="{A1DF144B-8AEC-4697-9791-0B8EEE066AFD}">
      <dsp:nvSpPr>
        <dsp:cNvPr id="0" name=""/>
        <dsp:cNvSpPr/>
      </dsp:nvSpPr>
      <dsp:spPr>
        <a:xfrm>
          <a:off x="0" y="1387531"/>
          <a:ext cx="11439525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300" kern="1200" dirty="0"/>
            <a:t>This is just one form of malware though.</a:t>
          </a:r>
        </a:p>
      </dsp:txBody>
      <dsp:txXfrm>
        <a:off x="0" y="1387531"/>
        <a:ext cx="11439525" cy="496800"/>
      </dsp:txXfrm>
    </dsp:sp>
    <dsp:sp modelId="{64B96494-0336-465B-9266-8D2DB375521E}">
      <dsp:nvSpPr>
        <dsp:cNvPr id="0" name=""/>
        <dsp:cNvSpPr/>
      </dsp:nvSpPr>
      <dsp:spPr>
        <a:xfrm>
          <a:off x="0" y="1884331"/>
          <a:ext cx="11439525" cy="631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0" i="0" kern="1200" dirty="0"/>
            <a:t>Common types of malware include:</a:t>
          </a:r>
          <a:endParaRPr lang="en-GB" sz="3000" kern="1200" dirty="0"/>
        </a:p>
      </dsp:txBody>
      <dsp:txXfrm>
        <a:off x="0" y="1884331"/>
        <a:ext cx="11439525" cy="631800"/>
      </dsp:txXfrm>
    </dsp:sp>
    <dsp:sp modelId="{513ED0D8-1D31-4363-A5BE-619C152EBE24}">
      <dsp:nvSpPr>
        <dsp:cNvPr id="0" name=""/>
        <dsp:cNvSpPr/>
      </dsp:nvSpPr>
      <dsp:spPr>
        <a:xfrm>
          <a:off x="0" y="2516130"/>
          <a:ext cx="11439525" cy="152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300" b="0" i="0" kern="1200" dirty="0"/>
            <a:t>Virus</a:t>
          </a:r>
          <a:endParaRPr lang="en-GB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300" kern="1200" dirty="0"/>
            <a:t>Worm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300" kern="1200" dirty="0"/>
            <a:t>Botnet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300" kern="1200" dirty="0"/>
            <a:t>Rootkit</a:t>
          </a:r>
        </a:p>
      </dsp:txBody>
      <dsp:txXfrm>
        <a:off x="0" y="2516130"/>
        <a:ext cx="11439525" cy="15214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41CDCD-45E6-40C2-9099-8930CD54AF5B}">
      <dsp:nvSpPr>
        <dsp:cNvPr id="0" name=""/>
        <dsp:cNvSpPr/>
      </dsp:nvSpPr>
      <dsp:spPr>
        <a:xfrm>
          <a:off x="0" y="965100"/>
          <a:ext cx="3574851" cy="21449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0" i="0" kern="1200" dirty="0"/>
            <a:t>Viruses</a:t>
          </a:r>
          <a:endParaRPr lang="en-GB" sz="30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b="0" i="0" kern="1200" dirty="0"/>
            <a:t>Spreads from computer to computer, attached to a legitimate piece of software or file.</a:t>
          </a:r>
          <a:endParaRPr lang="en-GB" sz="2300" kern="1200" dirty="0"/>
        </a:p>
      </dsp:txBody>
      <dsp:txXfrm>
        <a:off x="0" y="965100"/>
        <a:ext cx="3574851" cy="2144910"/>
      </dsp:txXfrm>
    </dsp:sp>
    <dsp:sp modelId="{DAC14AA2-F8E4-4A86-BC01-4DA13FC8D5DE}">
      <dsp:nvSpPr>
        <dsp:cNvPr id="0" name=""/>
        <dsp:cNvSpPr/>
      </dsp:nvSpPr>
      <dsp:spPr>
        <a:xfrm>
          <a:off x="3932336" y="965100"/>
          <a:ext cx="3574851" cy="214491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0" i="0" kern="1200" dirty="0"/>
            <a:t>Worms</a:t>
          </a:r>
          <a:endParaRPr lang="en-GB" sz="30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b="0" i="0" kern="1200" dirty="0"/>
            <a:t>Similar to viruses, except they do not require the need to attach themselves to programs/files.</a:t>
          </a:r>
          <a:endParaRPr lang="en-GB" sz="2300" kern="1200" dirty="0"/>
        </a:p>
      </dsp:txBody>
      <dsp:txXfrm>
        <a:off x="3932336" y="965100"/>
        <a:ext cx="3574851" cy="2144910"/>
      </dsp:txXfrm>
    </dsp:sp>
    <dsp:sp modelId="{8453F676-D4F7-4E9A-92B8-C26BC08D0F32}">
      <dsp:nvSpPr>
        <dsp:cNvPr id="0" name=""/>
        <dsp:cNvSpPr/>
      </dsp:nvSpPr>
      <dsp:spPr>
        <a:xfrm>
          <a:off x="7864673" y="965100"/>
          <a:ext cx="3574851" cy="214491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0" i="0" kern="1200" dirty="0"/>
            <a:t>Trojans</a:t>
          </a:r>
          <a:endParaRPr lang="en-GB" sz="3000" kern="1200" dirty="0">
            <a:solidFill>
              <a:schemeClr val="bg1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b="0" i="0" kern="1200" dirty="0"/>
            <a:t>Malicious code disguised as a legitimate piece of software but contains a harmful payload.</a:t>
          </a:r>
          <a:endParaRPr lang="en-GB" sz="2300" kern="1200" dirty="0">
            <a:solidFill>
              <a:schemeClr val="bg1"/>
            </a:solidFill>
          </a:endParaRPr>
        </a:p>
      </dsp:txBody>
      <dsp:txXfrm>
        <a:off x="7864673" y="965100"/>
        <a:ext cx="3574851" cy="21449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41CDCD-45E6-40C2-9099-8930CD54AF5B}">
      <dsp:nvSpPr>
        <dsp:cNvPr id="0" name=""/>
        <dsp:cNvSpPr/>
      </dsp:nvSpPr>
      <dsp:spPr>
        <a:xfrm>
          <a:off x="462816" y="247"/>
          <a:ext cx="3134320" cy="18805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0" i="0" kern="1200" dirty="0"/>
            <a:t>Botnets</a:t>
          </a:r>
          <a:endParaRPr lang="en-GB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0" i="0" kern="1200" dirty="0"/>
            <a:t>Adds your device to a ‘network’ of computers to carry out a DOS attack.</a:t>
          </a:r>
          <a:endParaRPr lang="en-GB" sz="1900" kern="1200" dirty="0"/>
        </a:p>
      </dsp:txBody>
      <dsp:txXfrm>
        <a:off x="462816" y="247"/>
        <a:ext cx="3134320" cy="1880592"/>
      </dsp:txXfrm>
    </dsp:sp>
    <dsp:sp modelId="{DAC14AA2-F8E4-4A86-BC01-4DA13FC8D5DE}">
      <dsp:nvSpPr>
        <dsp:cNvPr id="0" name=""/>
        <dsp:cNvSpPr/>
      </dsp:nvSpPr>
      <dsp:spPr>
        <a:xfrm>
          <a:off x="3910569" y="247"/>
          <a:ext cx="3134320" cy="188059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/>
            <a:t>Rootkits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0" i="0" kern="1200" dirty="0"/>
            <a:t>Enables an attacker to remotely control your computer.</a:t>
          </a:r>
          <a:endParaRPr lang="en-GB" sz="1900" kern="1200" dirty="0"/>
        </a:p>
      </dsp:txBody>
      <dsp:txXfrm>
        <a:off x="3910569" y="247"/>
        <a:ext cx="3134320" cy="1880592"/>
      </dsp:txXfrm>
    </dsp:sp>
    <dsp:sp modelId="{8453F676-D4F7-4E9A-92B8-C26BC08D0F32}">
      <dsp:nvSpPr>
        <dsp:cNvPr id="0" name=""/>
        <dsp:cNvSpPr/>
      </dsp:nvSpPr>
      <dsp:spPr>
        <a:xfrm>
          <a:off x="462816" y="2194272"/>
          <a:ext cx="3134320" cy="188059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0" i="0" kern="1200" dirty="0"/>
            <a:t>Ransomware</a:t>
          </a:r>
          <a:endParaRPr lang="en-GB" sz="2400" kern="1200" dirty="0">
            <a:solidFill>
              <a:schemeClr val="bg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0" i="0" kern="1200" dirty="0"/>
            <a:t>Secretly encrypts local files then asks for some sort of fee, or other demand, to decrypt the data.</a:t>
          </a:r>
          <a:endParaRPr lang="en-GB" sz="1900" kern="1200" dirty="0">
            <a:solidFill>
              <a:schemeClr val="bg1"/>
            </a:solidFill>
          </a:endParaRPr>
        </a:p>
      </dsp:txBody>
      <dsp:txXfrm>
        <a:off x="462816" y="2194272"/>
        <a:ext cx="3134320" cy="1880592"/>
      </dsp:txXfrm>
    </dsp:sp>
    <dsp:sp modelId="{6713E8AA-627F-4E46-ABF3-C837ADF29992}">
      <dsp:nvSpPr>
        <dsp:cNvPr id="0" name=""/>
        <dsp:cNvSpPr/>
      </dsp:nvSpPr>
      <dsp:spPr>
        <a:xfrm>
          <a:off x="3910569" y="2194272"/>
          <a:ext cx="3134320" cy="18805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>
              <a:solidFill>
                <a:schemeClr val="bg1"/>
              </a:solidFill>
            </a:rPr>
            <a:t>Spyware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0" i="0" kern="1200" dirty="0"/>
            <a:t>Gains access to the system and works in the background to monitor a user’s actions.</a:t>
          </a:r>
          <a:endParaRPr lang="en-GB" sz="1900" kern="1200" dirty="0">
            <a:solidFill>
              <a:schemeClr val="bg1"/>
            </a:solidFill>
          </a:endParaRPr>
        </a:p>
      </dsp:txBody>
      <dsp:txXfrm>
        <a:off x="3910569" y="2194272"/>
        <a:ext cx="3134320" cy="18805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35033"/>
          <a:ext cx="11439525" cy="6528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b="0" i="0" kern="1200" dirty="0"/>
            <a:t>Where an individual gains access to a system without permission.</a:t>
          </a:r>
          <a:endParaRPr lang="en-GB" sz="3100" kern="1200" dirty="0"/>
        </a:p>
      </dsp:txBody>
      <dsp:txXfrm>
        <a:off x="0" y="35033"/>
        <a:ext cx="11439525" cy="652859"/>
      </dsp:txXfrm>
    </dsp:sp>
    <dsp:sp modelId="{B5F2CD97-2528-4306-81D1-F1298E2308E1}">
      <dsp:nvSpPr>
        <dsp:cNvPr id="0" name=""/>
        <dsp:cNvSpPr/>
      </dsp:nvSpPr>
      <dsp:spPr>
        <a:xfrm>
          <a:off x="0" y="777173"/>
          <a:ext cx="11439525" cy="65285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b="0" i="0" kern="1200" dirty="0"/>
            <a:t>Hacking doesn’t necessarily involve any clever technical skills.</a:t>
          </a:r>
          <a:endParaRPr lang="en-GB" sz="3100" kern="1200" dirty="0"/>
        </a:p>
      </dsp:txBody>
      <dsp:txXfrm>
        <a:off x="0" y="777173"/>
        <a:ext cx="11439525" cy="652859"/>
      </dsp:txXfrm>
    </dsp:sp>
    <dsp:sp modelId="{2BC74801-088E-45E9-A173-4D057EBFA6F6}">
      <dsp:nvSpPr>
        <dsp:cNvPr id="0" name=""/>
        <dsp:cNvSpPr/>
      </dsp:nvSpPr>
      <dsp:spPr>
        <a:xfrm>
          <a:off x="0" y="1430033"/>
          <a:ext cx="11439525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400" kern="1200" dirty="0"/>
            <a:t>Often it’s the result of social engineering tricking someone into revealing a password.</a:t>
          </a:r>
        </a:p>
      </dsp:txBody>
      <dsp:txXfrm>
        <a:off x="0" y="1430033"/>
        <a:ext cx="11439525" cy="513360"/>
      </dsp:txXfrm>
    </dsp:sp>
    <dsp:sp modelId="{64A14A2E-CA62-4043-AB1B-BF3DB735FD52}">
      <dsp:nvSpPr>
        <dsp:cNvPr id="0" name=""/>
        <dsp:cNvSpPr/>
      </dsp:nvSpPr>
      <dsp:spPr>
        <a:xfrm>
          <a:off x="0" y="1943393"/>
          <a:ext cx="11439525" cy="65285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b="0" i="0" kern="1200" dirty="0"/>
            <a:t>There are two main types of hackers</a:t>
          </a:r>
          <a:endParaRPr lang="en-GB" sz="3100" kern="1200" dirty="0">
            <a:solidFill>
              <a:schemeClr val="bg1"/>
            </a:solidFill>
          </a:endParaRPr>
        </a:p>
      </dsp:txBody>
      <dsp:txXfrm>
        <a:off x="0" y="1943393"/>
        <a:ext cx="11439525" cy="652859"/>
      </dsp:txXfrm>
    </dsp:sp>
    <dsp:sp modelId="{4507EECE-0067-4070-AA5F-DCC46EB3A86E}">
      <dsp:nvSpPr>
        <dsp:cNvPr id="0" name=""/>
        <dsp:cNvSpPr/>
      </dsp:nvSpPr>
      <dsp:spPr>
        <a:xfrm>
          <a:off x="0" y="2596253"/>
          <a:ext cx="11439525" cy="1443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400" kern="1200" dirty="0">
              <a:solidFill>
                <a:schemeClr val="bg1"/>
              </a:solidFill>
            </a:rPr>
            <a:t>White hat hackers – security professionals that find exploits in a system to help a business fix vulnerabilities.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400" kern="1200" dirty="0">
              <a:solidFill>
                <a:schemeClr val="bg1"/>
              </a:solidFill>
            </a:rPr>
            <a:t>Black hat hackers – a malicious individual who gains access in order to steal information.</a:t>
          </a:r>
        </a:p>
      </dsp:txBody>
      <dsp:txXfrm>
        <a:off x="0" y="2596253"/>
        <a:ext cx="11439525" cy="14438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48983"/>
          <a:ext cx="11439525" cy="6528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b="0" i="0" kern="1200" dirty="0"/>
            <a:t>Where servers are flooded with traffic to overwhelm resources.</a:t>
          </a:r>
          <a:endParaRPr lang="en-GB" sz="3100" kern="1200" dirty="0"/>
        </a:p>
      </dsp:txBody>
      <dsp:txXfrm>
        <a:off x="0" y="48983"/>
        <a:ext cx="11439525" cy="652859"/>
      </dsp:txXfrm>
    </dsp:sp>
    <dsp:sp modelId="{B5F2CD97-2528-4306-81D1-F1298E2308E1}">
      <dsp:nvSpPr>
        <dsp:cNvPr id="0" name=""/>
        <dsp:cNvSpPr/>
      </dsp:nvSpPr>
      <dsp:spPr>
        <a:xfrm>
          <a:off x="0" y="791123"/>
          <a:ext cx="11439525" cy="65285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b="0" i="0" kern="1200" dirty="0"/>
            <a:t>This will make the service unbearably slow, or completely unusable.</a:t>
          </a:r>
          <a:endParaRPr lang="en-GB" sz="3100" kern="1200" dirty="0"/>
        </a:p>
      </dsp:txBody>
      <dsp:txXfrm>
        <a:off x="0" y="791123"/>
        <a:ext cx="11439525" cy="652859"/>
      </dsp:txXfrm>
    </dsp:sp>
    <dsp:sp modelId="{3D98C858-26D5-4583-9D9D-7B7C995C32BB}">
      <dsp:nvSpPr>
        <dsp:cNvPr id="0" name=""/>
        <dsp:cNvSpPr/>
      </dsp:nvSpPr>
      <dsp:spPr>
        <a:xfrm>
          <a:off x="0" y="1533263"/>
          <a:ext cx="11439525" cy="65285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>
              <a:solidFill>
                <a:schemeClr val="bg1"/>
              </a:solidFill>
            </a:rPr>
            <a:t>A special type of this is a DDOS attack.</a:t>
          </a:r>
        </a:p>
      </dsp:txBody>
      <dsp:txXfrm>
        <a:off x="0" y="1533263"/>
        <a:ext cx="11439525" cy="652859"/>
      </dsp:txXfrm>
    </dsp:sp>
    <dsp:sp modelId="{6A01164C-1DEB-48BC-A69F-5269E0B1614F}">
      <dsp:nvSpPr>
        <dsp:cNvPr id="0" name=""/>
        <dsp:cNvSpPr/>
      </dsp:nvSpPr>
      <dsp:spPr>
        <a:xfrm>
          <a:off x="0" y="2186123"/>
          <a:ext cx="11439525" cy="1187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400" kern="1200" dirty="0">
              <a:solidFill>
                <a:schemeClr val="bg1"/>
              </a:solidFill>
            </a:rPr>
            <a:t>This is a “Distributed Denial of Service” attack.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400" kern="1200" dirty="0">
              <a:solidFill>
                <a:schemeClr val="bg1"/>
              </a:solidFill>
            </a:rPr>
            <a:t>This is where the attack comes from many computers.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400" kern="1200" dirty="0">
              <a:solidFill>
                <a:schemeClr val="bg1"/>
              </a:solidFill>
            </a:rPr>
            <a:t>Usually these computers are forced to launch the attack by botnet malware.</a:t>
          </a:r>
        </a:p>
      </dsp:txBody>
      <dsp:txXfrm>
        <a:off x="0" y="2186123"/>
        <a:ext cx="11439525" cy="1187145"/>
      </dsp:txXfrm>
    </dsp:sp>
    <dsp:sp modelId="{FD5D38A6-9D44-4606-B64B-611D56EF363F}">
      <dsp:nvSpPr>
        <dsp:cNvPr id="0" name=""/>
        <dsp:cNvSpPr/>
      </dsp:nvSpPr>
      <dsp:spPr>
        <a:xfrm>
          <a:off x="0" y="3373268"/>
          <a:ext cx="11439525" cy="65285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b="0" i="0" kern="1200"/>
            <a:t>The primary goal is to disrupt a service.</a:t>
          </a:r>
          <a:endParaRPr lang="en-GB" sz="3100" kern="1200" dirty="0">
            <a:solidFill>
              <a:schemeClr val="bg1"/>
            </a:solidFill>
          </a:endParaRPr>
        </a:p>
      </dsp:txBody>
      <dsp:txXfrm>
        <a:off x="0" y="3373268"/>
        <a:ext cx="11439525" cy="6528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2B635-3EE7-4677-A933-0B4716184E66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DC50E-4B9F-4C8D-B468-69D4A3BA4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01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1 A &amp; C</a:t>
            </a:r>
            <a:endParaRPr lang="en-GB" dirty="0" smtClean="0"/>
          </a:p>
          <a:p>
            <a:r>
              <a:rPr lang="en-GB" dirty="0" smtClean="0"/>
              <a:t>2 A &amp; 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DC50E-4B9F-4C8D-B468-69D4A3BA4D2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248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430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63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83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786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4363114-D500-4C88-ABC4-E727C7507F3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23377" y="2598738"/>
            <a:ext cx="962284" cy="9525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DC6527-9CC8-4215-9D7A-9F19D077E0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15080" y="2376342"/>
            <a:ext cx="5744094" cy="1314741"/>
          </a:xfrm>
        </p:spPr>
        <p:txBody>
          <a:bodyPr lIns="0" tIns="0" rIns="0" bIns="0" anchor="b">
            <a:normAutofit/>
          </a:bodyPr>
          <a:lstStyle>
            <a:lvl1pPr algn="r">
              <a:defRPr sz="4800"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EBDB1-C7AB-4557-881C-6B9A5B82E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E7D30-16E7-4C6A-9215-7CEB4EECA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A7605-D0EA-4337-8E48-2C248B3C5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0B4CCD6-DBF2-4361-9EFE-8D0DED25A5C1}"/>
              </a:ext>
            </a:extLst>
          </p:cNvPr>
          <p:cNvCxnSpPr>
            <a:cxnSpLocks/>
          </p:cNvCxnSpPr>
          <p:nvPr/>
        </p:nvCxnSpPr>
        <p:spPr>
          <a:xfrm>
            <a:off x="8141275" y="2616186"/>
            <a:ext cx="0" cy="91894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909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09616-9C03-4626-AFBE-9C5F0ADA3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2E022B-04A7-4C9F-B2FF-01068292F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51D77-E8A4-48F6-8584-34E7207E5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C80C3-BDA8-4DF8-BA27-2DD85A150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5AB43-3072-4D23-8565-C040008AB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99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817C531E-B098-4D6D-9A77-C7DCFB68E4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730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17B9FC-566D-44A2-816A-4EA3612E1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7FB735-70F4-41BF-9A15-B7007CB4C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C68F2-00D8-462F-83F1-968D85C8F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4D410-BCE1-4E3A-ADCA-D8C3C238D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8F335-F59C-4667-8ED2-ED67BFBD1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4002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B22DF440-4486-43E4-B0CA-0BE4B30175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86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E9112-6AC3-40B5-9F09-827F03B8B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ABA917-348D-4D7D-AE08-C13DDE299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4C68A-02C1-4B49-987E-1C6BEF84A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85D2B-564C-405E-94E8-1398FEA2C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7274C-8C0B-4BAD-BEA5-EBF73990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353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85E350-1B7C-4D5C-9D5A-FBAB92A0CC68}"/>
              </a:ext>
            </a:extLst>
          </p:cNvPr>
          <p:cNvSpPr/>
          <p:nvPr/>
        </p:nvSpPr>
        <p:spPr>
          <a:xfrm>
            <a:off x="396880" y="290567"/>
            <a:ext cx="11438787" cy="135408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7AE0DE-3934-48EA-A400-18158105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7EAF-EB5A-47B4-9354-6F0667DA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06" y="1969477"/>
            <a:ext cx="11438787" cy="4075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4740-E38E-4EF9-B8C8-9928377D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6A67-309F-4EED-B41B-1B302521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8DEB1-7335-40EA-B129-B274C9D6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3D657B-EB80-4E8B-A2F0-9428D069F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864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85E350-1B7C-4D5C-9D5A-FBAB92A0CC68}"/>
              </a:ext>
            </a:extLst>
          </p:cNvPr>
          <p:cNvSpPr/>
          <p:nvPr/>
        </p:nvSpPr>
        <p:spPr>
          <a:xfrm>
            <a:off x="396880" y="290567"/>
            <a:ext cx="11438787" cy="135408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7AE0DE-3934-48EA-A400-18158105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7EAF-EB5A-47B4-9354-6F0667DA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06" y="1969477"/>
            <a:ext cx="5611542" cy="4075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4740-E38E-4EF9-B8C8-9928377D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6A67-309F-4EED-B41B-1B302521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8DEB1-7335-40EA-B129-B274C9D6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3D657B-EB80-4E8B-A2F0-9428D069F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0F6B102-64A8-4423-AA3E-DC944BE72C4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3853" y="1969477"/>
            <a:ext cx="5611542" cy="4075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497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85E350-1B7C-4D5C-9D5A-FBAB92A0CC68}"/>
              </a:ext>
            </a:extLst>
          </p:cNvPr>
          <p:cNvSpPr/>
          <p:nvPr/>
        </p:nvSpPr>
        <p:spPr>
          <a:xfrm>
            <a:off x="396880" y="290567"/>
            <a:ext cx="11438787" cy="135408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7AE0DE-3934-48EA-A400-18158105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7EAF-EB5A-47B4-9354-6F0667DA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06" y="2472959"/>
            <a:ext cx="11438787" cy="35715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4740-E38E-4EF9-B8C8-9928377D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6A67-309F-4EED-B41B-1B302521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8DEB1-7335-40EA-B129-B274C9D6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3D657B-EB80-4E8B-A2F0-9428D069F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E0CE75-A655-409E-B324-9C05583EA10F}"/>
              </a:ext>
            </a:extLst>
          </p:cNvPr>
          <p:cNvSpPr txBox="1"/>
          <p:nvPr userDrawn="1"/>
        </p:nvSpPr>
        <p:spPr>
          <a:xfrm>
            <a:off x="-14068" y="1827972"/>
            <a:ext cx="2574388" cy="461665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8263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85E350-1B7C-4D5C-9D5A-FBAB92A0CC68}"/>
              </a:ext>
            </a:extLst>
          </p:cNvPr>
          <p:cNvSpPr/>
          <p:nvPr/>
        </p:nvSpPr>
        <p:spPr>
          <a:xfrm>
            <a:off x="396880" y="290567"/>
            <a:ext cx="11438787" cy="183406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7AE0DE-3934-48EA-A400-18158105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7EAF-EB5A-47B4-9354-6F0667DA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06" y="2754018"/>
            <a:ext cx="11438787" cy="32904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4740-E38E-4EF9-B8C8-9928377D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6A67-309F-4EED-B41B-1B302521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8DEB1-7335-40EA-B129-B274C9D6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3D657B-EB80-4E8B-A2F0-9428D069F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ED44542-4BA9-4639-9A92-3385C788E8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8838" y="1644650"/>
            <a:ext cx="10515600" cy="479425"/>
          </a:xfrm>
        </p:spPr>
        <p:txBody>
          <a:bodyPr anchor="t">
            <a:normAutofit/>
          </a:bodyPr>
          <a:lstStyle>
            <a:lvl1pPr marL="0" indent="0" algn="ctr">
              <a:buNone/>
              <a:defRPr sz="1900"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C566EE3-A78E-4457-B981-B7AAEFED0F23}"/>
              </a:ext>
            </a:extLst>
          </p:cNvPr>
          <p:cNvCxnSpPr>
            <a:cxnSpLocks/>
          </p:cNvCxnSpPr>
          <p:nvPr/>
        </p:nvCxnSpPr>
        <p:spPr>
          <a:xfrm>
            <a:off x="2230078" y="1522292"/>
            <a:ext cx="7772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82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ACF1D-E302-4B04-A41D-4010BCDB3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2453AD-D386-412F-81E6-6679673927F8}"/>
              </a:ext>
            </a:extLst>
          </p:cNvPr>
          <p:cNvSpPr/>
          <p:nvPr/>
        </p:nvSpPr>
        <p:spPr>
          <a:xfrm>
            <a:off x="396880" y="2219074"/>
            <a:ext cx="11438787" cy="183406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81323-E0C2-4355-A350-066A6EF08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219074"/>
            <a:ext cx="10515600" cy="1834063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74F1E13B-C29E-436A-9D76-6AC9C89701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721C1E8-7D89-4EBB-A815-5293FF71F0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618B8BB-3D55-4548-9561-243D803F7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340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FAE09-85B1-41C5-A895-3ABBB4668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6605" y="2749123"/>
            <a:ext cx="7676393" cy="32953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5E749-CBC2-4FED-A4D5-03FF897FE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3623" y="2749123"/>
            <a:ext cx="3511769" cy="33002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A3F52-AE25-4B8F-A31E-0E941340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0D9AEA2D-4A75-49B2-868F-8ED5D44F5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46F64C7-88BC-4B9F-9D9C-6B23468C6FF4}"/>
              </a:ext>
            </a:extLst>
          </p:cNvPr>
          <p:cNvSpPr/>
          <p:nvPr/>
        </p:nvSpPr>
        <p:spPr>
          <a:xfrm>
            <a:off x="396880" y="290567"/>
            <a:ext cx="11438787" cy="183406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C0A29D01-1B69-4D07-85F8-333648F296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8838" y="1644650"/>
            <a:ext cx="10515600" cy="479425"/>
          </a:xfrm>
        </p:spPr>
        <p:txBody>
          <a:bodyPr anchor="t">
            <a:normAutofit/>
          </a:bodyPr>
          <a:lstStyle>
            <a:lvl1pPr marL="0" indent="0" algn="ctr">
              <a:buNone/>
              <a:defRPr sz="1900"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D841E97-99B1-4A1E-ADF7-206A430D4FD1}"/>
              </a:ext>
            </a:extLst>
          </p:cNvPr>
          <p:cNvCxnSpPr>
            <a:cxnSpLocks/>
          </p:cNvCxnSpPr>
          <p:nvPr/>
        </p:nvCxnSpPr>
        <p:spPr>
          <a:xfrm>
            <a:off x="2230078" y="1522292"/>
            <a:ext cx="7772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1EF7592E-66C5-4228-9BD6-249FD6B6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AF4D13A-CB94-4399-ABD6-F1236EF75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B487539-4D0D-4547-A531-8C88F7203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8388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BCB3E-2A47-4346-A465-EE0F016C5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48CF7-31BD-47A9-933B-420BF52AE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A2DFC-BA08-4352-8E90-48E64AEFC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AC0C8C-21D0-4527-B4F0-981864317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010C0A-5D20-4924-BC9F-14D07617E2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8064A0-C33E-430A-8F17-0EA17E298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8D7A81-2207-4952-9D16-2030324E2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8C1E58-E506-449B-911D-77184EFD5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 descr="A picture containing clipart&#10;&#10;Description automatically generated">
            <a:extLst>
              <a:ext uri="{FF2B5EF4-FFF2-40B4-BE49-F238E27FC236}">
                <a16:creationId xmlns:a16="http://schemas.microsoft.com/office/drawing/2014/main" id="{33022867-3705-4100-A646-BFFD791C87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55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3FA1E-984D-4E48-A584-F3F63AC6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22B15A-EB07-413F-95F5-55282667A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F7AF17-4FF4-4A9A-81D0-5A8F29F6C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6E20FD-4149-44FB-9D56-2E2061DBA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B782A4E9-EFF2-4901-81FF-CC52AF2ED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77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E3144F-45C5-4773-B5C5-F6A50AF5B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6BBD3B-F4BD-46EC-9B3E-13D3826D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CDC3E-EC91-4FE0-AE2F-A6AF8127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1DB76802-D738-4ABA-8E4F-39AC81A32B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02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A2173-8F61-4EAD-AAC8-906EC04F6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13D88-6EF6-4713-ABE2-1818E5348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B32A2-C6F5-4743-842B-F22D3A086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A6720-535E-4BB7-AA80-CDC98676D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CD5227-2063-47AF-AB00-B6C4372D6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D677E-1528-43E9-83B0-632E27A12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44CF0105-7C6E-4BB3-8D1D-55C64320A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51895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2D576-CBFC-491B-89AF-E0CDE1E0B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06C804-B980-4F14-B78E-AAE57300D7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FBA97-541C-4B50-8FEE-56DF4803E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C4CA0-699D-493D-9BED-F1987B87B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65557-7C9B-4A6D-9F97-A183CA986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464D2-20D7-4C18-A310-CC889C9D7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7E9A8F24-38B9-4C89-83F6-C1E40D960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38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7CB390-D5E2-44EF-892F-440BAAC23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1494C-5C9A-4417-AC81-8A3B91923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5B06D-0340-4ACD-8C2F-953F42211C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0197F-DFDE-43C5-A224-EEF9338F40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1B0CA-AC29-4010-A650-0655F44EF3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2399" y="635282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20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02920" y="996256"/>
            <a:ext cx="11170920" cy="5958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GB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Which of the following are common ways of disrupting an online shopping website?</a:t>
            </a:r>
            <a:endParaRPr lang="en-GB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GB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Choose two options.</a:t>
            </a:r>
            <a:endParaRPr lang="en-GB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485900" lvl="2" indent="-342900">
              <a:lnSpc>
                <a:spcPct val="107000"/>
              </a:lnSpc>
              <a:spcAft>
                <a:spcPts val="600"/>
              </a:spcAft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Denial-of-Service Attacks</a:t>
            </a:r>
            <a:endParaRPr lang="en-GB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485900" lvl="2" indent="-342900">
              <a:lnSpc>
                <a:spcPct val="107000"/>
              </a:lnSpc>
              <a:spcAft>
                <a:spcPts val="600"/>
              </a:spcAft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Ransomware</a:t>
            </a:r>
            <a:endParaRPr lang="en-GB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485900" lvl="2" indent="-342900">
              <a:lnSpc>
                <a:spcPct val="107000"/>
              </a:lnSpc>
              <a:spcAft>
                <a:spcPts val="600"/>
              </a:spcAft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Website Defacement</a:t>
            </a:r>
            <a:endParaRPr lang="en-GB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485900" lvl="2" indent="-342900">
              <a:lnSpc>
                <a:spcPct val="107000"/>
              </a:lnSpc>
              <a:spcAft>
                <a:spcPts val="600"/>
              </a:spcAft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Stealing Customer </a:t>
            </a:r>
            <a:r>
              <a:rPr lang="en-GB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Data</a:t>
            </a:r>
          </a:p>
          <a:p>
            <a:pPr marL="571500" indent="-342900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endParaRPr lang="en-GB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Which </a:t>
            </a:r>
            <a:r>
              <a:rPr lang="en-GB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of the following are non-financial examples of why cybersecurity attacks are performed?</a:t>
            </a:r>
          </a:p>
          <a:p>
            <a:r>
              <a:rPr lang="en-GB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Choose two options</a:t>
            </a:r>
            <a:r>
              <a:rPr lang="en-GB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+mj-lt"/>
              <a:buAutoNum type="alphaUcPeriod"/>
            </a:pPr>
            <a:endParaRPr lang="en-GB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marL="1714500" lvl="3" indent="-34290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Overcome personal goals of ‘beating’ an organisation’s cybersecurity measures</a:t>
            </a:r>
            <a:r>
              <a:rPr lang="en-GB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.</a:t>
            </a:r>
          </a:p>
          <a:p>
            <a:pPr marL="1714500" lvl="3" indent="-342900">
              <a:buFont typeface="+mj-lt"/>
              <a:buAutoNum type="alphaUcPeriod"/>
            </a:pPr>
            <a:endParaRPr lang="en-GB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marL="1714500" lvl="3" indent="-34290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Stealing customer financial data</a:t>
            </a:r>
            <a:r>
              <a:rPr lang="en-GB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.</a:t>
            </a:r>
          </a:p>
          <a:p>
            <a:pPr marL="1714500" lvl="3" indent="-342900">
              <a:buFont typeface="+mj-lt"/>
              <a:buAutoNum type="alphaUcPeriod"/>
            </a:pPr>
            <a:endParaRPr lang="en-GB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marL="1714500" lvl="3" indent="-34290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Stealing intellectual property from a rival business</a:t>
            </a:r>
            <a:r>
              <a:rPr lang="en-GB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.</a:t>
            </a:r>
          </a:p>
          <a:p>
            <a:pPr marL="1714500" lvl="3" indent="-342900">
              <a:buFont typeface="+mj-lt"/>
              <a:buAutoNum type="alphaUcPeriod"/>
            </a:pPr>
            <a:endParaRPr lang="en-GB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marL="1714500" lvl="3" indent="-34290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As revenge by employees who feel mistreated by a business.</a:t>
            </a:r>
          </a:p>
          <a:p>
            <a:pPr marL="228600">
              <a:lnSpc>
                <a:spcPct val="107000"/>
              </a:lnSpc>
              <a:spcAft>
                <a:spcPts val="600"/>
              </a:spcAft>
            </a:pPr>
            <a:endParaRPr lang="en-GB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64480" y="411481"/>
            <a:ext cx="2423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DO NOW 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65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20747-7411-43C2-8441-427F1B4E7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Botnets, Rootkits, Ransomware &amp; Spyware</a:t>
            </a:r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3267341E-423E-4BC8-87A0-BFAF1AB5850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342148" y="1970088"/>
          <a:ext cx="7507706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993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41CDCD-45E6-40C2-9099-8930CD54AF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E41CDCD-45E6-40C2-9099-8930CD54AF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C14AA2-F8E4-4A86-BC01-4DA13FC8D5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AC14AA2-F8E4-4A86-BC01-4DA13FC8D5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53F676-D4F7-4E9A-92B8-C26BC08D0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8453F676-D4F7-4E9A-92B8-C26BC08D0F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13E8AA-627F-4E46-ABF3-C837ADF29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6713E8AA-627F-4E46-ABF3-C837ADF299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BCB84-EE0C-44CF-B894-F27CBE6F9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Unauthorised Access/Hacking</a:t>
            </a:r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3DBF4AC3-EC72-477D-97D2-CE0B651DDF3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673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C74801-088E-45E9-A173-4D057EBFA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2BC74801-088E-45E9-A173-4D057EBFA6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07EECE-0067-4070-AA5F-DCC46EB3A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4507EECE-0067-4070-AA5F-DCC46EB3A8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BCB84-EE0C-44CF-B894-F27CBE6F9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Denial of Service Attacks</a:t>
            </a:r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3DBF4AC3-EC72-477D-97D2-CE0B651DDF3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432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98C858-26D5-4583-9D9D-7B7C995C3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3D98C858-26D5-4583-9D9D-7B7C995C32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01164C-1DEB-48BC-A69F-5269E0B16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6A01164C-1DEB-48BC-A69F-5269E0B161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5D38A6-9D44-4606-B64B-611D56EF3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FD5D38A6-9D44-4606-B64B-611D56EF36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BCB84-EE0C-44CF-B894-F27CBE6F9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Pharming</a:t>
            </a:r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3DBF4AC3-EC72-477D-97D2-CE0B651DDF3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076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E59651-05C4-4EAD-882C-1F829276F8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8E59651-05C4-4EAD-882C-1F829276F8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98C858-26D5-4583-9D9D-7B7C995C3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3D98C858-26D5-4583-9D9D-7B7C995C32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BCB84-EE0C-44CF-B894-F27CBE6F9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Man-in-the-Middle Attacks</a:t>
            </a:r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3DBF4AC3-EC72-477D-97D2-CE0B651DDF3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354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98C858-26D5-4583-9D9D-7B7C995C3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3D98C858-26D5-4583-9D9D-7B7C995C32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B477E0-B784-4671-8EC5-E856D151B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E0B477E0-B784-4671-8EC5-E856D151B2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66E639-E49E-40EE-BF6D-2DE845D45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E966E639-E49E-40EE-BF6D-2DE845D45F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5C74F8-A501-42E0-A85D-FFA71979EA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1825" y="2277292"/>
            <a:ext cx="6178949" cy="1666668"/>
          </a:xfrm>
        </p:spPr>
        <p:txBody>
          <a:bodyPr anchor="ctr">
            <a:normAutofit/>
          </a:bodyPr>
          <a:lstStyle/>
          <a:p>
            <a:pPr algn="ctr"/>
            <a:r>
              <a:rPr lang="en-GB" dirty="0"/>
              <a:t>EXTERNAL THREATS</a:t>
            </a:r>
          </a:p>
        </p:txBody>
      </p:sp>
    </p:spTree>
    <p:extLst>
      <p:ext uri="{BB962C8B-B14F-4D97-AF65-F5344CB8AC3E}">
        <p14:creationId xmlns:p14="http://schemas.microsoft.com/office/powerpoint/2010/main" val="120138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Social Engineering Threats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1598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B96494-0336-465B-9266-8D2DB3755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64B96494-0336-465B-9266-8D2DB3755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3ED0D8-1D31-4363-A5BE-619C152EB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513ED0D8-1D31-4363-A5BE-619C152EBE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Phishing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4304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07EECE-0067-4070-AA5F-DCC46EB3A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4507EECE-0067-4070-AA5F-DCC46EB3A8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B96494-0336-465B-9266-8D2DB3755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64B96494-0336-465B-9266-8D2DB3755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7670A5-D42F-49A0-BAFA-4A309A0094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F37670A5-D42F-49A0-BAFA-4A309A0094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A6415-01FC-4B94-A5DE-F01822BA2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Phishing - Task</a:t>
            </a: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D47DC56E-4BCF-4A4C-B670-F7C7E285F5F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7632926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B5E1E438-EA1C-4803-9576-7A146684310D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160" y="2163536"/>
            <a:ext cx="3420104" cy="3762115"/>
          </a:xfrm>
          <a:ln w="762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30429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49ABFC-9C5C-483D-ADF4-6D40C6489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C49ABFC-9C5C-483D-ADF4-6D40C6489A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A148A1-4F1C-486D-8E33-9333165AA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97A148A1-4F1C-486D-8E33-9333165AAA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A34A60-AD9D-4468-82C5-C989C30294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3AA34A60-AD9D-4468-82C5-C989C30294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48C3A3-AB6E-4C13-A874-3A5EF3ACD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9048C3A3-AB6E-4C13-A874-3A5EF3ACDA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8BC8EF4-6142-41AA-AE70-6E64E0BA5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Phishing - Task</a:t>
            </a:r>
          </a:p>
        </p:txBody>
      </p:sp>
      <p:pic>
        <p:nvPicPr>
          <p:cNvPr id="7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4A192117-C292-4E0B-A57F-FECEC4AFA4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421" y="2473325"/>
            <a:ext cx="3247159" cy="3571875"/>
          </a:xfrm>
          <a:ln w="76200">
            <a:solidFill>
              <a:schemeClr val="bg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CB47A3F-F9F6-43EA-A88F-E8E3BC50B9D9}"/>
              </a:ext>
            </a:extLst>
          </p:cNvPr>
          <p:cNvSpPr txBox="1"/>
          <p:nvPr/>
        </p:nvSpPr>
        <p:spPr>
          <a:xfrm>
            <a:off x="1271451" y="2370363"/>
            <a:ext cx="2773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Attempts to create urgency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37DDB0-9B65-422E-85A1-9E514F04E2C9}"/>
              </a:ext>
            </a:extLst>
          </p:cNvPr>
          <p:cNvSpPr txBox="1"/>
          <p:nvPr/>
        </p:nvSpPr>
        <p:spPr>
          <a:xfrm>
            <a:off x="8146842" y="2577738"/>
            <a:ext cx="3099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Email obviously not from Apple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6B5E31-8CF3-4413-A073-BE125E86629A}"/>
              </a:ext>
            </a:extLst>
          </p:cNvPr>
          <p:cNvSpPr txBox="1"/>
          <p:nvPr/>
        </p:nvSpPr>
        <p:spPr>
          <a:xfrm>
            <a:off x="1904637" y="3486148"/>
            <a:ext cx="2140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Generic greeting line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64A3B9-2F96-4E5D-82A7-CA408AD532E6}"/>
              </a:ext>
            </a:extLst>
          </p:cNvPr>
          <p:cNvSpPr txBox="1"/>
          <p:nvPr/>
        </p:nvSpPr>
        <p:spPr>
          <a:xfrm>
            <a:off x="8146842" y="3824763"/>
            <a:ext cx="162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Suspicious links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27DC4F-40B1-4ADF-91DF-E841CA24D615}"/>
              </a:ext>
            </a:extLst>
          </p:cNvPr>
          <p:cNvSpPr txBox="1"/>
          <p:nvPr/>
        </p:nvSpPr>
        <p:spPr>
          <a:xfrm>
            <a:off x="150182" y="3889930"/>
            <a:ext cx="3894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Spelling, grammar &amp; punctuation errors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EA5E1BC-7FAD-4421-B04D-9F2EF45FD8D4}"/>
              </a:ext>
            </a:extLst>
          </p:cNvPr>
          <p:cNvCxnSpPr>
            <a:stCxn id="8" idx="3"/>
          </p:cNvCxnSpPr>
          <p:nvPr/>
        </p:nvCxnSpPr>
        <p:spPr>
          <a:xfrm>
            <a:off x="4045159" y="2555029"/>
            <a:ext cx="48602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DE930B1-D7E1-4F50-9B65-8E5A1785DB4E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6441621" y="2762404"/>
            <a:ext cx="170522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01C5E93-F593-4C23-8334-DC12553F07D3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4045159" y="3670814"/>
            <a:ext cx="91872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A620124-CEA9-4522-A9E5-D27208DF31E9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6996793" y="4009429"/>
            <a:ext cx="115004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1679830-B796-44EF-9D6D-22FE5CC5CFF3}"/>
              </a:ext>
            </a:extLst>
          </p:cNvPr>
          <p:cNvCxnSpPr>
            <a:cxnSpLocks/>
            <a:stCxn id="12" idx="3"/>
          </p:cNvCxnSpPr>
          <p:nvPr/>
        </p:nvCxnSpPr>
        <p:spPr>
          <a:xfrm flipV="1">
            <a:off x="4045159" y="4009429"/>
            <a:ext cx="971795" cy="6516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DE6B8BD-5BAE-4158-B296-0C6D315E14E9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4045159" y="4074596"/>
            <a:ext cx="971795" cy="7286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51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Shoulder Surfing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4649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1CDE7E-BC49-4848-9B67-F3985F56F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1A1CDE7E-BC49-4848-9B67-F3985F56F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799508-4727-481F-B3DF-44C3B3B15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2C799508-4727-481F-B3DF-44C3B3B15F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Malware Threats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A4F6BB9-C3DB-4B74-A2D5-19E1643E626F}"/>
              </a:ext>
            </a:extLst>
          </p:cNvPr>
          <p:cNvSpPr txBox="1"/>
          <p:nvPr/>
        </p:nvSpPr>
        <p:spPr>
          <a:xfrm>
            <a:off x="5719762" y="4484178"/>
            <a:ext cx="6096000" cy="1201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0400" lvl="0" indent="-230400">
              <a:lnSpc>
                <a:spcPct val="90000"/>
              </a:lnSpc>
              <a:spcAft>
                <a:spcPts val="552"/>
              </a:spcAft>
              <a:buFont typeface="Arial" panose="020B0604020202020204" pitchFamily="34" charset="0"/>
              <a:buChar char="•"/>
            </a:pPr>
            <a:r>
              <a:rPr lang="en-GB" sz="2300" b="0" i="0" dirty="0"/>
              <a:t>Trojan</a:t>
            </a:r>
          </a:p>
          <a:p>
            <a:pPr marL="230400" lvl="0" indent="-230400">
              <a:lnSpc>
                <a:spcPct val="90000"/>
              </a:lnSpc>
              <a:spcAft>
                <a:spcPts val="552"/>
              </a:spcAft>
              <a:buFont typeface="Arial" panose="020B0604020202020204" pitchFamily="34" charset="0"/>
              <a:buChar char="•"/>
            </a:pPr>
            <a:r>
              <a:rPr lang="en-GB" sz="2300" dirty="0"/>
              <a:t>Ransomware</a:t>
            </a:r>
          </a:p>
          <a:p>
            <a:pPr marL="230400" lvl="0" indent="-230400">
              <a:lnSpc>
                <a:spcPct val="90000"/>
              </a:lnSpc>
              <a:spcAft>
                <a:spcPts val="552"/>
              </a:spcAft>
              <a:buFont typeface="Arial" panose="020B0604020202020204" pitchFamily="34" charset="0"/>
              <a:buChar char="•"/>
            </a:pPr>
            <a:r>
              <a:rPr lang="en-GB" sz="2300" dirty="0"/>
              <a:t>Spyware</a:t>
            </a:r>
          </a:p>
        </p:txBody>
      </p:sp>
    </p:spTree>
    <p:extLst>
      <p:ext uri="{BB962C8B-B14F-4D97-AF65-F5344CB8AC3E}">
        <p14:creationId xmlns:p14="http://schemas.microsoft.com/office/powerpoint/2010/main" val="88906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DF144B-8AEC-4697-9791-0B8EEE066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A1DF144B-8AEC-4697-9791-0B8EEE066A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B96494-0336-465B-9266-8D2DB3755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64B96494-0336-465B-9266-8D2DB3755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3ED0D8-1D31-4363-A5BE-619C152EB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513ED0D8-1D31-4363-A5BE-619C152EBE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20747-7411-43C2-8441-427F1B4E7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Viruses, Worms &amp; Trojans</a:t>
            </a:r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3267341E-423E-4BC8-87A0-BFAF1AB5850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689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41CDCD-45E6-40C2-9099-8930CD54AF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E41CDCD-45E6-40C2-9099-8930CD54AF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C14AA2-F8E4-4A86-BC01-4DA13FC8D5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AC14AA2-F8E4-4A86-BC01-4DA13FC8D5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53F676-D4F7-4E9A-92B8-C26BC08D0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8453F676-D4F7-4E9A-92B8-C26BC08D0F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KnowItAllNinja">
  <a:themeElements>
    <a:clrScheme name="KnowItAllNinja">
      <a:dk1>
        <a:srgbClr val="FFFFFF"/>
      </a:dk1>
      <a:lt1>
        <a:srgbClr val="FFFFFF"/>
      </a:lt1>
      <a:dk2>
        <a:srgbClr val="93A3B8"/>
      </a:dk2>
      <a:lt2>
        <a:srgbClr val="44546A"/>
      </a:lt2>
      <a:accent1>
        <a:srgbClr val="44546A"/>
      </a:accent1>
      <a:accent2>
        <a:srgbClr val="5B9BD5"/>
      </a:accent2>
      <a:accent3>
        <a:srgbClr val="70AD47"/>
      </a:accent3>
      <a:accent4>
        <a:srgbClr val="EA3434"/>
      </a:accent4>
      <a:accent5>
        <a:srgbClr val="954F72"/>
      </a:accent5>
      <a:accent6>
        <a:srgbClr val="EB7033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ItAllNinja" id="{BFC5B792-6AC5-4DC1-8073-A865866714A6}" vid="{F87F5D10-748D-4384-8761-E7CBB719F4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KnowItAllNinja</Template>
  <TotalTime>791</TotalTime>
  <Words>807</Words>
  <Application>Microsoft Office PowerPoint</Application>
  <PresentationFormat>Widescreen</PresentationFormat>
  <Paragraphs>117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Gill Sans MT</vt:lpstr>
      <vt:lpstr>Times New Roman</vt:lpstr>
      <vt:lpstr>KnowItAllNinja</vt:lpstr>
      <vt:lpstr>PowerPoint Presentation</vt:lpstr>
      <vt:lpstr>EXTERNAL THREATS</vt:lpstr>
      <vt:lpstr>Social Engineering Threats</vt:lpstr>
      <vt:lpstr>Phishing</vt:lpstr>
      <vt:lpstr>Phishing - Task</vt:lpstr>
      <vt:lpstr>Phishing - Task</vt:lpstr>
      <vt:lpstr>Shoulder Surfing</vt:lpstr>
      <vt:lpstr>Malware Threats</vt:lpstr>
      <vt:lpstr>Viruses, Worms &amp; Trojans</vt:lpstr>
      <vt:lpstr>Botnets, Rootkits, Ransomware &amp; Spyware</vt:lpstr>
      <vt:lpstr>Unauthorised Access/Hacking</vt:lpstr>
      <vt:lpstr>Denial of Service Attacks</vt:lpstr>
      <vt:lpstr>Pharming</vt:lpstr>
      <vt:lpstr>Man-in-the-Middle Attacks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TRENDS IN COMPUTER GAMING</dc:title>
  <dc:creator>Daniel Richardson</dc:creator>
  <cp:lastModifiedBy>Karen Orchard</cp:lastModifiedBy>
  <cp:revision>38</cp:revision>
  <dcterms:created xsi:type="dcterms:W3CDTF">2019-01-21T09:12:08Z</dcterms:created>
  <dcterms:modified xsi:type="dcterms:W3CDTF">2020-09-30T08:51:24Z</dcterms:modified>
</cp:coreProperties>
</file>