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401" r:id="rId2"/>
    <p:sldId id="256" r:id="rId3"/>
    <p:sldId id="375" r:id="rId4"/>
    <p:sldId id="399" r:id="rId5"/>
    <p:sldId id="400" r:id="rId6"/>
    <p:sldId id="394" r:id="rId7"/>
    <p:sldId id="395" r:id="rId8"/>
    <p:sldId id="396" r:id="rId9"/>
    <p:sldId id="397" r:id="rId10"/>
    <p:sldId id="39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89A66C-E93E-4369-8EDA-DD9BEEA1ECB3}" v="1" dt="2020-09-02T14:55:21.5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03" autoAdjust="0"/>
    <p:restoredTop sz="73801" autoAdjust="0"/>
  </p:normalViewPr>
  <p:slideViewPr>
    <p:cSldViewPr snapToGrid="0">
      <p:cViewPr varScale="1">
        <p:scale>
          <a:sx n="53" d="100"/>
          <a:sy n="53" d="100"/>
        </p:scale>
        <p:origin x="120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Richardson" userId="b12f1a219faba2ab" providerId="LiveId" clId="{D3A61AFA-F39C-4BDD-B382-CC54AFFF5A79}"/>
    <pc:docChg chg="custSel addSld delSld modSld">
      <pc:chgData name="Daniel Richardson" userId="b12f1a219faba2ab" providerId="LiveId" clId="{D3A61AFA-F39C-4BDD-B382-CC54AFFF5A79}" dt="2019-04-02T10:09:39.058" v="2411" actId="20577"/>
      <pc:docMkLst>
        <pc:docMk/>
      </pc:docMkLst>
      <pc:sldChg chg="modSp">
        <pc:chgData name="Daniel Richardson" userId="b12f1a219faba2ab" providerId="LiveId" clId="{D3A61AFA-F39C-4BDD-B382-CC54AFFF5A79}" dt="2019-04-02T08:32:45.914" v="32" actId="20577"/>
        <pc:sldMkLst>
          <pc:docMk/>
          <pc:sldMk cId="1201385341" sldId="256"/>
        </pc:sldMkLst>
        <pc:spChg chg="mod">
          <ac:chgData name="Daniel Richardson" userId="b12f1a219faba2ab" providerId="LiveId" clId="{D3A61AFA-F39C-4BDD-B382-CC54AFFF5A79}" dt="2019-04-02T08:32:45.914" v="32" actId="20577"/>
          <ac:spMkLst>
            <pc:docMk/>
            <pc:sldMk cId="1201385341" sldId="256"/>
            <ac:spMk id="4" creationId="{D35C74F8-A501-42E0-A85D-FFA71979EA03}"/>
          </ac:spMkLst>
        </pc:spChg>
      </pc:sldChg>
    </pc:docChg>
  </pc:docChgLst>
  <pc:docChgLst>
    <pc:chgData name="Daniel Richardson" userId="b12f1a219faba2ab" providerId="LiveId" clId="{A7E1FB96-CDB4-4D0C-B26A-71AD58493203}"/>
    <pc:docChg chg="custSel addSld delSld modSld sldOrd">
      <pc:chgData name="Daniel Richardson" userId="b12f1a219faba2ab" providerId="LiveId" clId="{A7E1FB96-CDB4-4D0C-B26A-71AD58493203}" dt="2019-04-03T08:51:04.178" v="3366"/>
      <pc:docMkLst>
        <pc:docMk/>
      </pc:docMkLst>
      <pc:sldChg chg="modSp">
        <pc:chgData name="Daniel Richardson" userId="b12f1a219faba2ab" providerId="LiveId" clId="{A7E1FB96-CDB4-4D0C-B26A-71AD58493203}" dt="2019-04-03T07:58:11.280" v="12" actId="14100"/>
        <pc:sldMkLst>
          <pc:docMk/>
          <pc:sldMk cId="1201385341" sldId="256"/>
        </pc:sldMkLst>
        <pc:spChg chg="mod">
          <ac:chgData name="Daniel Richardson" userId="b12f1a219faba2ab" providerId="LiveId" clId="{A7E1FB96-CDB4-4D0C-B26A-71AD58493203}" dt="2019-04-03T07:58:11.280" v="12" actId="14100"/>
          <ac:spMkLst>
            <pc:docMk/>
            <pc:sldMk cId="1201385341" sldId="256"/>
            <ac:spMk id="4" creationId="{D35C74F8-A501-42E0-A85D-FFA71979EA03}"/>
          </ac:spMkLst>
        </pc:spChg>
      </pc:sldChg>
      <pc:sldChg chg="modSp add ord modAnim">
        <pc:chgData name="Daniel Richardson" userId="b12f1a219faba2ab" providerId="LiveId" clId="{A7E1FB96-CDB4-4D0C-B26A-71AD58493203}" dt="2019-04-03T08:49:18.234" v="3335"/>
        <pc:sldMkLst>
          <pc:docMk/>
          <pc:sldMk cId="4038556019" sldId="263"/>
        </pc:sldMkLst>
        <pc:spChg chg="mod">
          <ac:chgData name="Daniel Richardson" userId="b12f1a219faba2ab" providerId="LiveId" clId="{A7E1FB96-CDB4-4D0C-B26A-71AD58493203}" dt="2019-04-03T07:59:03.382" v="99" actId="20577"/>
          <ac:spMkLst>
            <pc:docMk/>
            <pc:sldMk cId="4038556019" sldId="263"/>
            <ac:spMk id="2" creationId="{4A6F539F-A184-4DE1-86E3-7991B14695D5}"/>
          </ac:spMkLst>
        </pc:spChg>
        <pc:spChg chg="mod">
          <ac:chgData name="Daniel Richardson" userId="b12f1a219faba2ab" providerId="LiveId" clId="{A7E1FB96-CDB4-4D0C-B26A-71AD58493203}" dt="2019-04-03T08:14:59.802" v="189" actId="20577"/>
          <ac:spMkLst>
            <pc:docMk/>
            <pc:sldMk cId="4038556019" sldId="263"/>
            <ac:spMk id="4" creationId="{1EDC7EC2-83F9-4437-AE9A-ADA20A357F95}"/>
          </ac:spMkLst>
        </pc:spChg>
        <pc:graphicFrameChg chg="mod">
          <ac:chgData name="Daniel Richardson" userId="b12f1a219faba2ab" providerId="LiveId" clId="{A7E1FB96-CDB4-4D0C-B26A-71AD58493203}" dt="2019-04-03T08:17:56.773" v="418" actId="20577"/>
          <ac:graphicFrameMkLst>
            <pc:docMk/>
            <pc:sldMk cId="4038556019" sldId="263"/>
            <ac:graphicFrameMk id="5" creationId="{9015BC82-207F-4A77-A688-C04FF99C3462}"/>
          </ac:graphicFrameMkLst>
        </pc:graphicFrameChg>
      </pc:sldChg>
    </pc:docChg>
  </pc:docChgLst>
  <pc:docChgLst>
    <pc:chgData name="Daniel Richardson" userId="b12f1a219faba2ab" providerId="LiveId" clId="{5E80C688-448C-4727-A212-BE128BE55C97}"/>
    <pc:docChg chg="custSel delSld modSld">
      <pc:chgData name="Daniel Richardson" userId="b12f1a219faba2ab" providerId="LiveId" clId="{5E80C688-448C-4727-A212-BE128BE55C97}" dt="2019-04-13T10:17:32.056" v="1223"/>
      <pc:docMkLst>
        <pc:docMk/>
      </pc:docMkLst>
      <pc:sldChg chg="modSp">
        <pc:chgData name="Daniel Richardson" userId="b12f1a219faba2ab" providerId="LiveId" clId="{5E80C688-448C-4727-A212-BE128BE55C97}" dt="2019-04-13T10:01:12.783" v="27" actId="20577"/>
        <pc:sldMkLst>
          <pc:docMk/>
          <pc:sldMk cId="1201385341" sldId="256"/>
        </pc:sldMkLst>
        <pc:spChg chg="mod">
          <ac:chgData name="Daniel Richardson" userId="b12f1a219faba2ab" providerId="LiveId" clId="{5E80C688-448C-4727-A212-BE128BE55C97}" dt="2019-04-13T10:01:12.783" v="27" actId="20577"/>
          <ac:spMkLst>
            <pc:docMk/>
            <pc:sldMk cId="1201385341" sldId="256"/>
            <ac:spMk id="4" creationId="{D35C74F8-A501-42E0-A85D-FFA71979EA03}"/>
          </ac:spMkLst>
        </pc:spChg>
      </pc:sldChg>
      <pc:sldChg chg="addSp delSp modSp modAnim">
        <pc:chgData name="Daniel Richardson" userId="b12f1a219faba2ab" providerId="LiveId" clId="{5E80C688-448C-4727-A212-BE128BE55C97}" dt="2019-04-13T10:17:25.419" v="1221"/>
        <pc:sldMkLst>
          <pc:docMk/>
          <pc:sldMk cId="981921101" sldId="261"/>
        </pc:sldMkLst>
        <pc:spChg chg="mod">
          <ac:chgData name="Daniel Richardson" userId="b12f1a219faba2ab" providerId="LiveId" clId="{5E80C688-448C-4727-A212-BE128BE55C97}" dt="2019-04-13T10:07:03.736" v="478"/>
          <ac:spMkLst>
            <pc:docMk/>
            <pc:sldMk cId="981921101" sldId="261"/>
            <ac:spMk id="2" creationId="{4A6F539F-A184-4DE1-86E3-7991B14695D5}"/>
          </ac:spMkLst>
        </pc:spChg>
        <pc:spChg chg="add del mod">
          <ac:chgData name="Daniel Richardson" userId="b12f1a219faba2ab" providerId="LiveId" clId="{5E80C688-448C-4727-A212-BE128BE55C97}" dt="2019-04-13T10:06:57.545" v="477"/>
          <ac:spMkLst>
            <pc:docMk/>
            <pc:sldMk cId="981921101" sldId="261"/>
            <ac:spMk id="3" creationId="{51ECA452-D1B5-4438-BEC1-985E3F53E06F}"/>
          </ac:spMkLst>
        </pc:spChg>
        <pc:spChg chg="mod">
          <ac:chgData name="Daniel Richardson" userId="b12f1a219faba2ab" providerId="LiveId" clId="{5E80C688-448C-4727-A212-BE128BE55C97}" dt="2019-04-13T10:07:26.455" v="567" actId="20577"/>
          <ac:spMkLst>
            <pc:docMk/>
            <pc:sldMk cId="981921101" sldId="261"/>
            <ac:spMk id="4" creationId="{1EDC7EC2-83F9-4437-AE9A-ADA20A357F95}"/>
          </ac:spMkLst>
        </pc:spChg>
        <pc:graphicFrameChg chg="del">
          <ac:chgData name="Daniel Richardson" userId="b12f1a219faba2ab" providerId="LiveId" clId="{5E80C688-448C-4727-A212-BE128BE55C97}" dt="2019-04-13T10:06:55.242" v="474" actId="478"/>
          <ac:graphicFrameMkLst>
            <pc:docMk/>
            <pc:sldMk cId="981921101" sldId="261"/>
            <ac:graphicFrameMk id="5" creationId="{9015BC82-207F-4A77-A688-C04FF99C3462}"/>
          </ac:graphicFrameMkLst>
        </pc:graphicFrameChg>
        <pc:graphicFrameChg chg="add del">
          <ac:chgData name="Daniel Richardson" userId="b12f1a219faba2ab" providerId="LiveId" clId="{5E80C688-448C-4727-A212-BE128BE55C97}" dt="2019-04-13T10:06:56.170" v="476"/>
          <ac:graphicFrameMkLst>
            <pc:docMk/>
            <pc:sldMk cId="981921101" sldId="261"/>
            <ac:graphicFrameMk id="6" creationId="{8B7B167D-59FB-453A-A10C-163B705EF0F6}"/>
          </ac:graphicFrameMkLst>
        </pc:graphicFrameChg>
        <pc:graphicFrameChg chg="add mod">
          <ac:chgData name="Daniel Richardson" userId="b12f1a219faba2ab" providerId="LiveId" clId="{5E80C688-448C-4727-A212-BE128BE55C97}" dt="2019-04-13T10:11:23.737" v="956" actId="20577"/>
          <ac:graphicFrameMkLst>
            <pc:docMk/>
            <pc:sldMk cId="981921101" sldId="261"/>
            <ac:graphicFrameMk id="7" creationId="{85197BB5-E67E-4608-9216-2CE4D4CFFF41}"/>
          </ac:graphicFrameMkLst>
        </pc:graphicFrameChg>
      </pc:sldChg>
      <pc:sldChg chg="addSp delSp modSp modAnim">
        <pc:chgData name="Daniel Richardson" userId="b12f1a219faba2ab" providerId="LiveId" clId="{5E80C688-448C-4727-A212-BE128BE55C97}" dt="2019-04-13T10:17:32.056" v="1223"/>
        <pc:sldMkLst>
          <pc:docMk/>
          <pc:sldMk cId="305132838" sldId="262"/>
        </pc:sldMkLst>
        <pc:spChg chg="mod">
          <ac:chgData name="Daniel Richardson" userId="b12f1a219faba2ab" providerId="LiveId" clId="{5E80C688-448C-4727-A212-BE128BE55C97}" dt="2019-04-13T10:11:59.334" v="992" actId="20577"/>
          <ac:spMkLst>
            <pc:docMk/>
            <pc:sldMk cId="305132838" sldId="262"/>
            <ac:spMk id="2" creationId="{637F206D-B8E7-4D14-AA13-589676297D0F}"/>
          </ac:spMkLst>
        </pc:spChg>
        <pc:spChg chg="add del mod">
          <ac:chgData name="Daniel Richardson" userId="b12f1a219faba2ab" providerId="LiveId" clId="{5E80C688-448C-4727-A212-BE128BE55C97}" dt="2019-04-13T10:14:02.038" v="1080"/>
          <ac:spMkLst>
            <pc:docMk/>
            <pc:sldMk cId="305132838" sldId="262"/>
            <ac:spMk id="3" creationId="{4DE5B8F1-51F1-49B4-A8F1-B5B06B862ECB}"/>
          </ac:spMkLst>
        </pc:spChg>
        <pc:spChg chg="mod">
          <ac:chgData name="Daniel Richardson" userId="b12f1a219faba2ab" providerId="LiveId" clId="{5E80C688-448C-4727-A212-BE128BE55C97}" dt="2019-04-13T10:13:09.969" v="1078" actId="1076"/>
          <ac:spMkLst>
            <pc:docMk/>
            <pc:sldMk cId="305132838" sldId="262"/>
            <ac:spMk id="4" creationId="{31541E43-7F26-41B4-A1F4-0375F8328E0D}"/>
          </ac:spMkLst>
        </pc:spChg>
        <pc:graphicFrameChg chg="del">
          <ac:chgData name="Daniel Richardson" userId="b12f1a219faba2ab" providerId="LiveId" clId="{5E80C688-448C-4727-A212-BE128BE55C97}" dt="2019-04-13T10:13:26.146" v="1079" actId="478"/>
          <ac:graphicFrameMkLst>
            <pc:docMk/>
            <pc:sldMk cId="305132838" sldId="262"/>
            <ac:graphicFrameMk id="5" creationId="{3285D84C-5252-4088-A888-B766132F387F}"/>
          </ac:graphicFrameMkLst>
        </pc:graphicFrameChg>
        <pc:graphicFrameChg chg="add mod">
          <ac:chgData name="Daniel Richardson" userId="b12f1a219faba2ab" providerId="LiveId" clId="{5E80C688-448C-4727-A212-BE128BE55C97}" dt="2019-04-13T10:16:55.657" v="1215"/>
          <ac:graphicFrameMkLst>
            <pc:docMk/>
            <pc:sldMk cId="305132838" sldId="262"/>
            <ac:graphicFrameMk id="6" creationId="{0A4E0E57-8C1A-47EC-9B9B-127934E29308}"/>
          </ac:graphicFrameMkLst>
        </pc:graphicFrameChg>
      </pc:sldChg>
      <pc:sldChg chg="modSp modAnim">
        <pc:chgData name="Daniel Richardson" userId="b12f1a219faba2ab" providerId="LiveId" clId="{5E80C688-448C-4727-A212-BE128BE55C97}" dt="2019-04-13T10:17:18.186" v="1218"/>
        <pc:sldMkLst>
          <pc:docMk/>
          <pc:sldMk cId="4038556019" sldId="263"/>
        </pc:sldMkLst>
        <pc:spChg chg="mod">
          <ac:chgData name="Daniel Richardson" userId="b12f1a219faba2ab" providerId="LiveId" clId="{5E80C688-448C-4727-A212-BE128BE55C97}" dt="2019-04-13T10:01:45.159" v="59" actId="20577"/>
          <ac:spMkLst>
            <pc:docMk/>
            <pc:sldMk cId="4038556019" sldId="263"/>
            <ac:spMk id="2" creationId="{4A6F539F-A184-4DE1-86E3-7991B14695D5}"/>
          </ac:spMkLst>
        </pc:spChg>
        <pc:spChg chg="mod">
          <ac:chgData name="Daniel Richardson" userId="b12f1a219faba2ab" providerId="LiveId" clId="{5E80C688-448C-4727-A212-BE128BE55C97}" dt="2019-04-13T10:02:15.679" v="152" actId="20577"/>
          <ac:spMkLst>
            <pc:docMk/>
            <pc:sldMk cId="4038556019" sldId="263"/>
            <ac:spMk id="4" creationId="{1EDC7EC2-83F9-4437-AE9A-ADA20A357F95}"/>
          </ac:spMkLst>
        </pc:spChg>
        <pc:graphicFrameChg chg="mod">
          <ac:chgData name="Daniel Richardson" userId="b12f1a219faba2ab" providerId="LiveId" clId="{5E80C688-448C-4727-A212-BE128BE55C97}" dt="2019-04-13T10:06:47.066" v="473" actId="20577"/>
          <ac:graphicFrameMkLst>
            <pc:docMk/>
            <pc:sldMk cId="4038556019" sldId="263"/>
            <ac:graphicFrameMk id="5" creationId="{9015BC82-207F-4A77-A688-C04FF99C3462}"/>
          </ac:graphicFrameMkLst>
        </pc:graphicFrameChg>
      </pc:sldChg>
      <pc:sldChg chg="del">
        <pc:chgData name="Daniel Richardson" userId="b12f1a219faba2ab" providerId="LiveId" clId="{5E80C688-448C-4727-A212-BE128BE55C97}" dt="2019-04-13T10:11:45.768" v="957" actId="2696"/>
        <pc:sldMkLst>
          <pc:docMk/>
          <pc:sldMk cId="886192549" sldId="264"/>
        </pc:sldMkLst>
      </pc:sldChg>
      <pc:sldChg chg="del">
        <pc:chgData name="Daniel Richardson" userId="b12f1a219faba2ab" providerId="LiveId" clId="{5E80C688-448C-4727-A212-BE128BE55C97}" dt="2019-04-13T10:11:46.520" v="958" actId="2696"/>
        <pc:sldMkLst>
          <pc:docMk/>
          <pc:sldMk cId="4041296493" sldId="265"/>
        </pc:sldMkLst>
      </pc:sldChg>
      <pc:sldChg chg="del">
        <pc:chgData name="Daniel Richardson" userId="b12f1a219faba2ab" providerId="LiveId" clId="{5E80C688-448C-4727-A212-BE128BE55C97}" dt="2019-04-13T10:11:47.231" v="959" actId="2696"/>
        <pc:sldMkLst>
          <pc:docMk/>
          <pc:sldMk cId="2568365512" sldId="266"/>
        </pc:sldMkLst>
      </pc:sldChg>
    </pc:docChg>
  </pc:docChgLst>
  <pc:docChgLst>
    <pc:chgData name="Daniel Richardson" userId="b12f1a219faba2ab" providerId="LiveId" clId="{D7655F41-7293-4DDF-99E6-9E4F2F931E68}"/>
    <pc:docChg chg="custSel addSld delSld modSld">
      <pc:chgData name="Daniel Richardson" userId="b12f1a219faba2ab" providerId="LiveId" clId="{D7655F41-7293-4DDF-99E6-9E4F2F931E68}" dt="2019-04-13T20:29:39.115" v="1161" actId="20577"/>
      <pc:docMkLst>
        <pc:docMk/>
      </pc:docMkLst>
      <pc:sldChg chg="modSp">
        <pc:chgData name="Daniel Richardson" userId="b12f1a219faba2ab" providerId="LiveId" clId="{D7655F41-7293-4DDF-99E6-9E4F2F931E68}" dt="2019-04-13T20:18:18.265" v="7" actId="20577"/>
        <pc:sldMkLst>
          <pc:docMk/>
          <pc:sldMk cId="1201385341" sldId="256"/>
        </pc:sldMkLst>
        <pc:spChg chg="mod">
          <ac:chgData name="Daniel Richardson" userId="b12f1a219faba2ab" providerId="LiveId" clId="{D7655F41-7293-4DDF-99E6-9E4F2F931E68}" dt="2019-04-13T20:18:18.265" v="7" actId="20577"/>
          <ac:spMkLst>
            <pc:docMk/>
            <pc:sldMk cId="1201385341" sldId="256"/>
            <ac:spMk id="4" creationId="{D35C74F8-A501-42E0-A85D-FFA71979EA03}"/>
          </ac:spMkLst>
        </pc:spChg>
      </pc:sldChg>
      <pc:sldChg chg="del">
        <pc:chgData name="Daniel Richardson" userId="b12f1a219faba2ab" providerId="LiveId" clId="{D7655F41-7293-4DDF-99E6-9E4F2F931E68}" dt="2019-04-13T20:22:36.154" v="285" actId="2696"/>
        <pc:sldMkLst>
          <pc:docMk/>
          <pc:sldMk cId="981921101" sldId="261"/>
        </pc:sldMkLst>
      </pc:sldChg>
      <pc:sldChg chg="modSp">
        <pc:chgData name="Daniel Richardson" userId="b12f1a219faba2ab" providerId="LiveId" clId="{D7655F41-7293-4DDF-99E6-9E4F2F931E68}" dt="2019-04-13T20:22:28.618" v="284" actId="20577"/>
        <pc:sldMkLst>
          <pc:docMk/>
          <pc:sldMk cId="4038556019" sldId="263"/>
        </pc:sldMkLst>
        <pc:spChg chg="mod">
          <ac:chgData name="Daniel Richardson" userId="b12f1a219faba2ab" providerId="LiveId" clId="{D7655F41-7293-4DDF-99E6-9E4F2F931E68}" dt="2019-04-13T20:18:53.041" v="34" actId="20577"/>
          <ac:spMkLst>
            <pc:docMk/>
            <pc:sldMk cId="4038556019" sldId="263"/>
            <ac:spMk id="2" creationId="{4A6F539F-A184-4DE1-86E3-7991B14695D5}"/>
          </ac:spMkLst>
        </pc:spChg>
        <pc:spChg chg="mod">
          <ac:chgData name="Daniel Richardson" userId="b12f1a219faba2ab" providerId="LiveId" clId="{D7655F41-7293-4DDF-99E6-9E4F2F931E68}" dt="2019-04-13T20:19:28.242" v="72" actId="20577"/>
          <ac:spMkLst>
            <pc:docMk/>
            <pc:sldMk cId="4038556019" sldId="263"/>
            <ac:spMk id="4" creationId="{1EDC7EC2-83F9-4437-AE9A-ADA20A357F95}"/>
          </ac:spMkLst>
        </pc:spChg>
        <pc:graphicFrameChg chg="mod">
          <ac:chgData name="Daniel Richardson" userId="b12f1a219faba2ab" providerId="LiveId" clId="{D7655F41-7293-4DDF-99E6-9E4F2F931E68}" dt="2019-04-13T20:22:28.618" v="284" actId="20577"/>
          <ac:graphicFrameMkLst>
            <pc:docMk/>
            <pc:sldMk cId="4038556019" sldId="263"/>
            <ac:graphicFrameMk id="5" creationId="{9015BC82-207F-4A77-A688-C04FF99C3462}"/>
          </ac:graphicFrameMkLst>
        </pc:graphicFrameChg>
      </pc:sldChg>
      <pc:sldChg chg="del">
        <pc:chgData name="Daniel Richardson" userId="b12f1a219faba2ab" providerId="LiveId" clId="{D7655F41-7293-4DDF-99E6-9E4F2F931E68}" dt="2019-04-13T20:22:36.803" v="286" actId="2696"/>
        <pc:sldMkLst>
          <pc:docMk/>
          <pc:sldMk cId="3398178646" sldId="264"/>
        </pc:sldMkLst>
      </pc:sldChg>
      <pc:sldChg chg="modSp">
        <pc:chgData name="Daniel Richardson" userId="b12f1a219faba2ab" providerId="LiveId" clId="{D7655F41-7293-4DDF-99E6-9E4F2F931E68}" dt="2019-04-13T20:27:23.961" v="1031" actId="20577"/>
        <pc:sldMkLst>
          <pc:docMk/>
          <pc:sldMk cId="4216357212" sldId="265"/>
        </pc:sldMkLst>
        <pc:spChg chg="mod">
          <ac:chgData name="Daniel Richardson" userId="b12f1a219faba2ab" providerId="LiveId" clId="{D7655F41-7293-4DDF-99E6-9E4F2F931E68}" dt="2019-04-13T20:23:47.449" v="430" actId="20577"/>
          <ac:spMkLst>
            <pc:docMk/>
            <pc:sldMk cId="4216357212" sldId="265"/>
            <ac:spMk id="2" creationId="{4A6F539F-A184-4DE1-86E3-7991B14695D5}"/>
          </ac:spMkLst>
        </pc:spChg>
        <pc:spChg chg="mod">
          <ac:chgData name="Daniel Richardson" userId="b12f1a219faba2ab" providerId="LiveId" clId="{D7655F41-7293-4DDF-99E6-9E4F2F931E68}" dt="2019-04-13T20:23:13.881" v="341" actId="20577"/>
          <ac:spMkLst>
            <pc:docMk/>
            <pc:sldMk cId="4216357212" sldId="265"/>
            <ac:spMk id="4" creationId="{1EDC7EC2-83F9-4437-AE9A-ADA20A357F95}"/>
          </ac:spMkLst>
        </pc:spChg>
        <pc:graphicFrameChg chg="mod">
          <ac:chgData name="Daniel Richardson" userId="b12f1a219faba2ab" providerId="LiveId" clId="{D7655F41-7293-4DDF-99E6-9E4F2F931E68}" dt="2019-04-13T20:27:23.961" v="1031" actId="20577"/>
          <ac:graphicFrameMkLst>
            <pc:docMk/>
            <pc:sldMk cId="4216357212" sldId="265"/>
            <ac:graphicFrameMk id="7" creationId="{85197BB5-E67E-4608-9216-2CE4D4CFFF41}"/>
          </ac:graphicFrameMkLst>
        </pc:graphicFrameChg>
      </pc:sldChg>
      <pc:sldChg chg="modSp add">
        <pc:chgData name="Daniel Richardson" userId="b12f1a219faba2ab" providerId="LiveId" clId="{D7655F41-7293-4DDF-99E6-9E4F2F931E68}" dt="2019-04-13T20:29:39.115" v="1161" actId="20577"/>
        <pc:sldMkLst>
          <pc:docMk/>
          <pc:sldMk cId="285216603" sldId="266"/>
        </pc:sldMkLst>
        <pc:spChg chg="mod">
          <ac:chgData name="Daniel Richardson" userId="b12f1a219faba2ab" providerId="LiveId" clId="{D7655F41-7293-4DDF-99E6-9E4F2F931E68}" dt="2019-04-13T20:25:40.401" v="720" actId="20577"/>
          <ac:spMkLst>
            <pc:docMk/>
            <pc:sldMk cId="285216603" sldId="266"/>
            <ac:spMk id="4" creationId="{1EDC7EC2-83F9-4437-AE9A-ADA20A357F95}"/>
          </ac:spMkLst>
        </pc:spChg>
        <pc:graphicFrameChg chg="mod">
          <ac:chgData name="Daniel Richardson" userId="b12f1a219faba2ab" providerId="LiveId" clId="{D7655F41-7293-4DDF-99E6-9E4F2F931E68}" dt="2019-04-13T20:29:39.115" v="1161" actId="20577"/>
          <ac:graphicFrameMkLst>
            <pc:docMk/>
            <pc:sldMk cId="285216603" sldId="266"/>
            <ac:graphicFrameMk id="7" creationId="{85197BB5-E67E-4608-9216-2CE4D4CFFF41}"/>
          </ac:graphicFrameMkLst>
        </pc:graphicFrameChg>
      </pc:sldChg>
      <pc:sldChg chg="modSp del">
        <pc:chgData name="Daniel Richardson" userId="b12f1a219faba2ab" providerId="LiveId" clId="{D7655F41-7293-4DDF-99E6-9E4F2F931E68}" dt="2019-04-13T20:23:41.639" v="421" actId="2696"/>
        <pc:sldMkLst>
          <pc:docMk/>
          <pc:sldMk cId="516913551" sldId="266"/>
        </pc:sldMkLst>
        <pc:spChg chg="mod">
          <ac:chgData name="Daniel Richardson" userId="b12f1a219faba2ab" providerId="LiveId" clId="{D7655F41-7293-4DDF-99E6-9E4F2F931E68}" dt="2019-04-13T20:22:52.321" v="330" actId="20577"/>
          <ac:spMkLst>
            <pc:docMk/>
            <pc:sldMk cId="516913551" sldId="266"/>
            <ac:spMk id="2" creationId="{4A6F539F-A184-4DE1-86E3-7991B14695D5}"/>
          </ac:spMkLst>
        </pc:spChg>
      </pc:sldChg>
    </pc:docChg>
  </pc:docChgLst>
  <pc:docChgLst>
    <pc:chgData name="Daniel Richardson" userId="b12f1a219faba2ab" providerId="LiveId" clId="{A989A66C-E93E-4369-8EDA-DD9BEEA1ECB3}"/>
    <pc:docChg chg="addSld delSld modSld">
      <pc:chgData name="Daniel Richardson" userId="b12f1a219faba2ab" providerId="LiveId" clId="{A989A66C-E93E-4369-8EDA-DD9BEEA1ECB3}" dt="2020-09-02T14:55:21.554" v="1"/>
      <pc:docMkLst>
        <pc:docMk/>
      </pc:docMkLst>
      <pc:sldChg chg="add del">
        <pc:chgData name="Daniel Richardson" userId="b12f1a219faba2ab" providerId="LiveId" clId="{A989A66C-E93E-4369-8EDA-DD9BEEA1ECB3}" dt="2020-09-02T14:55:21.554" v="1"/>
        <pc:sldMkLst>
          <pc:docMk/>
          <pc:sldMk cId="1201385341" sldId="256"/>
        </pc:sldMkLst>
      </pc:sldChg>
      <pc:sldChg chg="del">
        <pc:chgData name="Daniel Richardson" userId="b12f1a219faba2ab" providerId="LiveId" clId="{A989A66C-E93E-4369-8EDA-DD9BEEA1ECB3}" dt="2020-09-02T14:55:20.918" v="0" actId="47"/>
        <pc:sldMkLst>
          <pc:docMk/>
          <pc:sldMk cId="4038556019" sldId="263"/>
        </pc:sldMkLst>
      </pc:sldChg>
      <pc:sldChg chg="del">
        <pc:chgData name="Daniel Richardson" userId="b12f1a219faba2ab" providerId="LiveId" clId="{A989A66C-E93E-4369-8EDA-DD9BEEA1ECB3}" dt="2020-09-02T14:55:20.918" v="0" actId="47"/>
        <pc:sldMkLst>
          <pc:docMk/>
          <pc:sldMk cId="4216357212" sldId="265"/>
        </pc:sldMkLst>
      </pc:sldChg>
      <pc:sldChg chg="del">
        <pc:chgData name="Daniel Richardson" userId="b12f1a219faba2ab" providerId="LiveId" clId="{A989A66C-E93E-4369-8EDA-DD9BEEA1ECB3}" dt="2020-09-02T14:55:20.918" v="0" actId="47"/>
        <pc:sldMkLst>
          <pc:docMk/>
          <pc:sldMk cId="285216603" sldId="266"/>
        </pc:sldMkLst>
      </pc:sldChg>
      <pc:sldChg chg="add">
        <pc:chgData name="Daniel Richardson" userId="b12f1a219faba2ab" providerId="LiveId" clId="{A989A66C-E93E-4369-8EDA-DD9BEEA1ECB3}" dt="2020-09-02T14:55:21.554" v="1"/>
        <pc:sldMkLst>
          <pc:docMk/>
          <pc:sldMk cId="3515983794" sldId="375"/>
        </pc:sldMkLst>
      </pc:sldChg>
      <pc:sldChg chg="add">
        <pc:chgData name="Daniel Richardson" userId="b12f1a219faba2ab" providerId="LiveId" clId="{A989A66C-E93E-4369-8EDA-DD9BEEA1ECB3}" dt="2020-09-02T14:55:21.554" v="1"/>
        <pc:sldMkLst>
          <pc:docMk/>
          <pc:sldMk cId="2943043602" sldId="394"/>
        </pc:sldMkLst>
      </pc:sldChg>
      <pc:sldChg chg="add">
        <pc:chgData name="Daniel Richardson" userId="b12f1a219faba2ab" providerId="LiveId" clId="{A989A66C-E93E-4369-8EDA-DD9BEEA1ECB3}" dt="2020-09-02T14:55:21.554" v="1"/>
        <pc:sldMkLst>
          <pc:docMk/>
          <pc:sldMk cId="2671773108" sldId="395"/>
        </pc:sldMkLst>
      </pc:sldChg>
      <pc:sldChg chg="add">
        <pc:chgData name="Daniel Richardson" userId="b12f1a219faba2ab" providerId="LiveId" clId="{A989A66C-E93E-4369-8EDA-DD9BEEA1ECB3}" dt="2020-09-02T14:55:21.554" v="1"/>
        <pc:sldMkLst>
          <pc:docMk/>
          <pc:sldMk cId="3395783201" sldId="396"/>
        </pc:sldMkLst>
      </pc:sldChg>
      <pc:sldChg chg="add">
        <pc:chgData name="Daniel Richardson" userId="b12f1a219faba2ab" providerId="LiveId" clId="{A989A66C-E93E-4369-8EDA-DD9BEEA1ECB3}" dt="2020-09-02T14:55:21.554" v="1"/>
        <pc:sldMkLst>
          <pc:docMk/>
          <pc:sldMk cId="2076053477" sldId="397"/>
        </pc:sldMkLst>
      </pc:sldChg>
      <pc:sldChg chg="add">
        <pc:chgData name="Daniel Richardson" userId="b12f1a219faba2ab" providerId="LiveId" clId="{A989A66C-E93E-4369-8EDA-DD9BEEA1ECB3}" dt="2020-09-02T14:55:21.554" v="1"/>
        <pc:sldMkLst>
          <pc:docMk/>
          <pc:sldMk cId="2776667660" sldId="398"/>
        </pc:sldMkLst>
      </pc:sldChg>
      <pc:sldChg chg="add">
        <pc:chgData name="Daniel Richardson" userId="b12f1a219faba2ab" providerId="LiveId" clId="{A989A66C-E93E-4369-8EDA-DD9BEEA1ECB3}" dt="2020-09-02T14:55:21.554" v="1"/>
        <pc:sldMkLst>
          <pc:docMk/>
          <pc:sldMk cId="567040008" sldId="399"/>
        </pc:sldMkLst>
      </pc:sldChg>
      <pc:sldChg chg="add">
        <pc:chgData name="Daniel Richardson" userId="b12f1a219faba2ab" providerId="LiveId" clId="{A989A66C-E93E-4369-8EDA-DD9BEEA1ECB3}" dt="2020-09-02T14:55:21.554" v="1"/>
        <pc:sldMkLst>
          <pc:docMk/>
          <pc:sldMk cId="624831085" sldId="400"/>
        </pc:sldMkLst>
      </pc:sldChg>
    </pc:docChg>
  </pc:docChgLst>
  <pc:docChgLst>
    <pc:chgData name="Daniel Richardson" userId="b12f1a219faba2ab" providerId="LiveId" clId="{6A34D513-3B56-4DC1-8B9D-FE2DFA89F8D4}"/>
    <pc:docChg chg="undo custSel addSld delSld modSld">
      <pc:chgData name="Daniel Richardson" userId="b12f1a219faba2ab" providerId="LiveId" clId="{6A34D513-3B56-4DC1-8B9D-FE2DFA89F8D4}" dt="2019-04-13T17:09:18.488" v="1218" actId="20577"/>
      <pc:docMkLst>
        <pc:docMk/>
      </pc:docMkLst>
      <pc:sldChg chg="modSp">
        <pc:chgData name="Daniel Richardson" userId="b12f1a219faba2ab" providerId="LiveId" clId="{6A34D513-3B56-4DC1-8B9D-FE2DFA89F8D4}" dt="2019-04-13T15:58:29.618" v="21" actId="1076"/>
        <pc:sldMkLst>
          <pc:docMk/>
          <pc:sldMk cId="1201385341" sldId="256"/>
        </pc:sldMkLst>
        <pc:spChg chg="mod">
          <ac:chgData name="Daniel Richardson" userId="b12f1a219faba2ab" providerId="LiveId" clId="{6A34D513-3B56-4DC1-8B9D-FE2DFA89F8D4}" dt="2019-04-13T15:58:29.618" v="21" actId="1076"/>
          <ac:spMkLst>
            <pc:docMk/>
            <pc:sldMk cId="1201385341" sldId="256"/>
            <ac:spMk id="4" creationId="{D35C74F8-A501-42E0-A85D-FFA71979EA03}"/>
          </ac:spMkLst>
        </pc:spChg>
      </pc:sldChg>
      <pc:sldChg chg="addSp delSp modSp">
        <pc:chgData name="Daniel Richardson" userId="b12f1a219faba2ab" providerId="LiveId" clId="{6A34D513-3B56-4DC1-8B9D-FE2DFA89F8D4}" dt="2019-04-13T16:53:40.401" v="516" actId="20577"/>
        <pc:sldMkLst>
          <pc:docMk/>
          <pc:sldMk cId="981921101" sldId="261"/>
        </pc:sldMkLst>
        <pc:spChg chg="mod">
          <ac:chgData name="Daniel Richardson" userId="b12f1a219faba2ab" providerId="LiveId" clId="{6A34D513-3B56-4DC1-8B9D-FE2DFA89F8D4}" dt="2019-04-13T16:14:30.022" v="317" actId="20577"/>
          <ac:spMkLst>
            <pc:docMk/>
            <pc:sldMk cId="981921101" sldId="261"/>
            <ac:spMk id="2" creationId="{4A6F539F-A184-4DE1-86E3-7991B14695D5}"/>
          </ac:spMkLst>
        </pc:spChg>
        <pc:spChg chg="add del">
          <ac:chgData name="Daniel Richardson" userId="b12f1a219faba2ab" providerId="LiveId" clId="{6A34D513-3B56-4DC1-8B9D-FE2DFA89F8D4}" dt="2019-04-13T16:32:19.399" v="394"/>
          <ac:spMkLst>
            <pc:docMk/>
            <pc:sldMk cId="981921101" sldId="261"/>
            <ac:spMk id="3" creationId="{F333DEE7-1E3E-4258-A6D7-AF81A0500B45}"/>
          </ac:spMkLst>
        </pc:spChg>
        <pc:spChg chg="mod">
          <ac:chgData name="Daniel Richardson" userId="b12f1a219faba2ab" providerId="LiveId" clId="{6A34D513-3B56-4DC1-8B9D-FE2DFA89F8D4}" dt="2019-04-13T16:14:49.677" v="326" actId="20577"/>
          <ac:spMkLst>
            <pc:docMk/>
            <pc:sldMk cId="981921101" sldId="261"/>
            <ac:spMk id="4" creationId="{1EDC7EC2-83F9-4437-AE9A-ADA20A357F95}"/>
          </ac:spMkLst>
        </pc:spChg>
        <pc:graphicFrameChg chg="mod">
          <ac:chgData name="Daniel Richardson" userId="b12f1a219faba2ab" providerId="LiveId" clId="{6A34D513-3B56-4DC1-8B9D-FE2DFA89F8D4}" dt="2019-04-13T16:53:40.401" v="516" actId="20577"/>
          <ac:graphicFrameMkLst>
            <pc:docMk/>
            <pc:sldMk cId="981921101" sldId="261"/>
            <ac:graphicFrameMk id="7" creationId="{85197BB5-E67E-4608-9216-2CE4D4CFFF41}"/>
          </ac:graphicFrameMkLst>
        </pc:graphicFrameChg>
      </pc:sldChg>
      <pc:sldChg chg="del">
        <pc:chgData name="Daniel Richardson" userId="b12f1a219faba2ab" providerId="LiveId" clId="{6A34D513-3B56-4DC1-8B9D-FE2DFA89F8D4}" dt="2019-04-13T16:53:51.995" v="517" actId="2696"/>
        <pc:sldMkLst>
          <pc:docMk/>
          <pc:sldMk cId="305132838" sldId="262"/>
        </pc:sldMkLst>
      </pc:sldChg>
      <pc:sldChg chg="modSp modAnim">
        <pc:chgData name="Daniel Richardson" userId="b12f1a219faba2ab" providerId="LiveId" clId="{6A34D513-3B56-4DC1-8B9D-FE2DFA89F8D4}" dt="2019-04-13T17:08:25.811" v="1175"/>
        <pc:sldMkLst>
          <pc:docMk/>
          <pc:sldMk cId="4038556019" sldId="263"/>
        </pc:sldMkLst>
        <pc:spChg chg="mod">
          <ac:chgData name="Daniel Richardson" userId="b12f1a219faba2ab" providerId="LiveId" clId="{6A34D513-3B56-4DC1-8B9D-FE2DFA89F8D4}" dt="2019-04-13T15:58:42.800" v="51" actId="20577"/>
          <ac:spMkLst>
            <pc:docMk/>
            <pc:sldMk cId="4038556019" sldId="263"/>
            <ac:spMk id="2" creationId="{4A6F539F-A184-4DE1-86E3-7991B14695D5}"/>
          </ac:spMkLst>
        </pc:spChg>
        <pc:spChg chg="mod">
          <ac:chgData name="Daniel Richardson" userId="b12f1a219faba2ab" providerId="LiveId" clId="{6A34D513-3B56-4DC1-8B9D-FE2DFA89F8D4}" dt="2019-04-13T16:09:28.325" v="92" actId="20577"/>
          <ac:spMkLst>
            <pc:docMk/>
            <pc:sldMk cId="4038556019" sldId="263"/>
            <ac:spMk id="4" creationId="{1EDC7EC2-83F9-4437-AE9A-ADA20A357F95}"/>
          </ac:spMkLst>
        </pc:spChg>
        <pc:graphicFrameChg chg="mod">
          <ac:chgData name="Daniel Richardson" userId="b12f1a219faba2ab" providerId="LiveId" clId="{6A34D513-3B56-4DC1-8B9D-FE2DFA89F8D4}" dt="2019-04-13T16:14:13.358" v="302" actId="20577"/>
          <ac:graphicFrameMkLst>
            <pc:docMk/>
            <pc:sldMk cId="4038556019" sldId="263"/>
            <ac:graphicFrameMk id="5" creationId="{9015BC82-207F-4A77-A688-C04FF99C3462}"/>
          </ac:graphicFrameMkLst>
        </pc:graphicFrameChg>
      </pc:sldChg>
      <pc:sldChg chg="modSp">
        <pc:chgData name="Daniel Richardson" userId="b12f1a219faba2ab" providerId="LiveId" clId="{6A34D513-3B56-4DC1-8B9D-FE2DFA89F8D4}" dt="2019-04-13T16:54:12.728" v="579" actId="20577"/>
        <pc:sldMkLst>
          <pc:docMk/>
          <pc:sldMk cId="3398178646" sldId="264"/>
        </pc:sldMkLst>
        <pc:spChg chg="mod">
          <ac:chgData name="Daniel Richardson" userId="b12f1a219faba2ab" providerId="LiveId" clId="{6A34D513-3B56-4DC1-8B9D-FE2DFA89F8D4}" dt="2019-04-13T16:54:12.728" v="579" actId="20577"/>
          <ac:spMkLst>
            <pc:docMk/>
            <pc:sldMk cId="3398178646" sldId="264"/>
            <ac:spMk id="4" creationId="{1EDC7EC2-83F9-4437-AE9A-ADA20A357F95}"/>
          </ac:spMkLst>
        </pc:spChg>
        <pc:graphicFrameChg chg="mod">
          <ac:chgData name="Daniel Richardson" userId="b12f1a219faba2ab" providerId="LiveId" clId="{6A34D513-3B56-4DC1-8B9D-FE2DFA89F8D4}" dt="2019-04-13T16:36:07.549" v="438" actId="313"/>
          <ac:graphicFrameMkLst>
            <pc:docMk/>
            <pc:sldMk cId="3398178646" sldId="264"/>
            <ac:graphicFrameMk id="7" creationId="{85197BB5-E67E-4608-9216-2CE4D4CFFF41}"/>
          </ac:graphicFrameMkLst>
        </pc:graphicFrameChg>
      </pc:sldChg>
      <pc:sldChg chg="modSp add modAnim">
        <pc:chgData name="Daniel Richardson" userId="b12f1a219faba2ab" providerId="LiveId" clId="{6A34D513-3B56-4DC1-8B9D-FE2DFA89F8D4}" dt="2019-04-13T17:08:36.625" v="1177"/>
        <pc:sldMkLst>
          <pc:docMk/>
          <pc:sldMk cId="4216357212" sldId="265"/>
        </pc:sldMkLst>
        <pc:spChg chg="mod">
          <ac:chgData name="Daniel Richardson" userId="b12f1a219faba2ab" providerId="LiveId" clId="{6A34D513-3B56-4DC1-8B9D-FE2DFA89F8D4}" dt="2019-04-13T16:54:30.416" v="601" actId="20577"/>
          <ac:spMkLst>
            <pc:docMk/>
            <pc:sldMk cId="4216357212" sldId="265"/>
            <ac:spMk id="2" creationId="{4A6F539F-A184-4DE1-86E3-7991B14695D5}"/>
          </ac:spMkLst>
        </pc:spChg>
        <pc:spChg chg="mod">
          <ac:chgData name="Daniel Richardson" userId="b12f1a219faba2ab" providerId="LiveId" clId="{6A34D513-3B56-4DC1-8B9D-FE2DFA89F8D4}" dt="2019-04-13T16:55:22.232" v="662" actId="20577"/>
          <ac:spMkLst>
            <pc:docMk/>
            <pc:sldMk cId="4216357212" sldId="265"/>
            <ac:spMk id="4" creationId="{1EDC7EC2-83F9-4437-AE9A-ADA20A357F95}"/>
          </ac:spMkLst>
        </pc:spChg>
        <pc:graphicFrameChg chg="mod">
          <ac:chgData name="Daniel Richardson" userId="b12f1a219faba2ab" providerId="LiveId" clId="{6A34D513-3B56-4DC1-8B9D-FE2DFA89F8D4}" dt="2019-04-13T17:05:19.024" v="910" actId="20577"/>
          <ac:graphicFrameMkLst>
            <pc:docMk/>
            <pc:sldMk cId="4216357212" sldId="265"/>
            <ac:graphicFrameMk id="7" creationId="{85197BB5-E67E-4608-9216-2CE4D4CFFF41}"/>
          </ac:graphicFrameMkLst>
        </pc:graphicFrameChg>
      </pc:sldChg>
      <pc:sldChg chg="modSp add modAnim">
        <pc:chgData name="Daniel Richardson" userId="b12f1a219faba2ab" providerId="LiveId" clId="{6A34D513-3B56-4DC1-8B9D-FE2DFA89F8D4}" dt="2019-04-13T17:09:18.488" v="1218" actId="20577"/>
        <pc:sldMkLst>
          <pc:docMk/>
          <pc:sldMk cId="516913551" sldId="266"/>
        </pc:sldMkLst>
        <pc:spChg chg="mod">
          <ac:chgData name="Daniel Richardson" userId="b12f1a219faba2ab" providerId="LiveId" clId="{6A34D513-3B56-4DC1-8B9D-FE2DFA89F8D4}" dt="2019-04-13T17:09:18.488" v="1218" actId="20577"/>
          <ac:spMkLst>
            <pc:docMk/>
            <pc:sldMk cId="516913551" sldId="266"/>
            <ac:spMk id="4" creationId="{1EDC7EC2-83F9-4437-AE9A-ADA20A357F95}"/>
          </ac:spMkLst>
        </pc:spChg>
        <pc:graphicFrameChg chg="mod">
          <ac:chgData name="Daniel Richardson" userId="b12f1a219faba2ab" providerId="LiveId" clId="{6A34D513-3B56-4DC1-8B9D-FE2DFA89F8D4}" dt="2019-04-13T17:08:02.164" v="1173" actId="20577"/>
          <ac:graphicFrameMkLst>
            <pc:docMk/>
            <pc:sldMk cId="516913551" sldId="266"/>
            <ac:graphicFrameMk id="7" creationId="{85197BB5-E67E-4608-9216-2CE4D4CFFF41}"/>
          </ac:graphicFrameMkLst>
        </pc:graphicFrameChg>
      </pc:sldChg>
      <pc:sldChg chg="add del">
        <pc:chgData name="Daniel Richardson" userId="b12f1a219faba2ab" providerId="LiveId" clId="{6A34D513-3B56-4DC1-8B9D-FE2DFA89F8D4}" dt="2019-04-13T16:55:54.484" v="718" actId="2696"/>
        <pc:sldMkLst>
          <pc:docMk/>
          <pc:sldMk cId="1883913649" sldId="266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Individuals with access to sensitive information may copy, delete, or leak it.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b="0" i="0" dirty="0"/>
            <a:t>It could be done for financial gain, such as selling it to a competitor.</a:t>
          </a:r>
          <a:endParaRPr lang="en-GB" dirty="0">
            <a:solidFill>
              <a:schemeClr val="bg1"/>
            </a:solidFill>
          </a:endParaRP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CB504313-0F6B-4AB6-ACB0-25828A6B557F}">
      <dgm:prSet phldrT="[Text]"/>
      <dgm:spPr/>
      <dgm:t>
        <a:bodyPr/>
        <a:lstStyle/>
        <a:p>
          <a:r>
            <a:rPr lang="en-GB" b="0" i="0" dirty="0"/>
            <a:t>There are also cases of this for whistleblowing.</a:t>
          </a:r>
          <a:endParaRPr lang="en-GB" dirty="0"/>
        </a:p>
      </dgm:t>
    </dgm:pt>
    <dgm:pt modelId="{2072B3CB-D576-4525-B546-9858B21687DC}" type="parTrans" cxnId="{A5B02BA5-BEFD-4DAE-A804-0941058A2926}">
      <dgm:prSet/>
      <dgm:spPr/>
      <dgm:t>
        <a:bodyPr/>
        <a:lstStyle/>
        <a:p>
          <a:endParaRPr lang="en-GB"/>
        </a:p>
      </dgm:t>
    </dgm:pt>
    <dgm:pt modelId="{2B1FD983-A51A-4B32-9A01-B1173EA9BE51}" type="sibTrans" cxnId="{A5B02BA5-BEFD-4DAE-A804-0941058A2926}">
      <dgm:prSet/>
      <dgm:spPr/>
      <dgm:t>
        <a:bodyPr/>
        <a:lstStyle/>
        <a:p>
          <a:endParaRPr lang="en-GB"/>
        </a:p>
      </dgm:t>
    </dgm:pt>
    <dgm:pt modelId="{E5AACD20-EB3D-4460-ADFD-FB6AC51A0E7B}">
      <dgm:prSet phldrT="[Text]"/>
      <dgm:spPr/>
      <dgm:t>
        <a:bodyPr/>
        <a:lstStyle/>
        <a:p>
          <a:r>
            <a:rPr lang="en-GB" b="0" i="0" dirty="0"/>
            <a:t>This is where the data is leaked in order to expose illegal or unethical practices.</a:t>
          </a:r>
          <a:endParaRPr lang="en-GB" dirty="0"/>
        </a:p>
      </dgm:t>
    </dgm:pt>
    <dgm:pt modelId="{9BDEC0A7-5002-4478-9AAD-0FEF6486875D}" type="parTrans" cxnId="{5CBE66D6-8C5D-493B-B0B3-2B81C30F41FC}">
      <dgm:prSet/>
      <dgm:spPr/>
      <dgm:t>
        <a:bodyPr/>
        <a:lstStyle/>
        <a:p>
          <a:endParaRPr lang="en-GB"/>
        </a:p>
      </dgm:t>
    </dgm:pt>
    <dgm:pt modelId="{A1D27A94-8327-47E9-93F8-D5A8A7A4ADA2}" type="sibTrans" cxnId="{5CBE66D6-8C5D-493B-B0B3-2B81C30F41FC}">
      <dgm:prSet/>
      <dgm:spPr/>
      <dgm:t>
        <a:bodyPr/>
        <a:lstStyle/>
        <a:p>
          <a:endParaRPr lang="en-GB"/>
        </a:p>
      </dgm:t>
    </dgm:pt>
    <dgm:pt modelId="{E05C3D19-D682-41DD-BBCF-21BBBEC7660C}">
      <dgm:prSet phldrT="[Text]"/>
      <dgm:spPr/>
      <dgm:t>
        <a:bodyPr/>
        <a:lstStyle/>
        <a:p>
          <a:r>
            <a:rPr lang="en-GB" dirty="0"/>
            <a:t>This could be disgruntled employee who feels mistreated by the business.</a:t>
          </a:r>
        </a:p>
      </dgm:t>
    </dgm:pt>
    <dgm:pt modelId="{E8323952-BDE4-4F1C-8119-EBFC378FE792}" type="parTrans" cxnId="{8667D807-6F58-4F39-B915-8796D21C69D8}">
      <dgm:prSet/>
      <dgm:spPr/>
      <dgm:t>
        <a:bodyPr/>
        <a:lstStyle/>
        <a:p>
          <a:endParaRPr lang="en-GB"/>
        </a:p>
      </dgm:t>
    </dgm:pt>
    <dgm:pt modelId="{9FB0E70C-D0B4-47A6-A849-D77DFCA70A9A}" type="sibTrans" cxnId="{8667D807-6F58-4F39-B915-8796D21C69D8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2ADBC65-F159-4132-8838-6FB07D94E1AA}" type="pres">
      <dgm:prSet presAssocID="{415DDFC2-6BB0-454E-BFD3-ACC6FA67CF97}" presName="spacer" presStyleCnt="0"/>
      <dgm:spPr/>
    </dgm:pt>
    <dgm:pt modelId="{B5F2CD97-2528-4306-81D1-F1298E2308E1}" type="pres">
      <dgm:prSet presAssocID="{E05C3D19-D682-41DD-BBCF-21BBBEC7660C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96C7A1F-7C4F-4DB0-A56E-388F71CBE339}" type="pres">
      <dgm:prSet presAssocID="{9FB0E70C-D0B4-47A6-A849-D77DFCA70A9A}" presName="spacer" presStyleCnt="0"/>
      <dgm:spPr/>
    </dgm:pt>
    <dgm:pt modelId="{64A14A2E-CA62-4043-AB1B-BF3DB735FD52}" type="pres">
      <dgm:prSet presAssocID="{D3EBA069-FAB0-4B01-81AE-981AA46973C1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28FFBBC-E4B1-4B61-A7F5-64ADC7260C83}" type="pres">
      <dgm:prSet presAssocID="{4766189A-9D86-4505-8B9B-0AD8FB65E003}" presName="spacer" presStyleCnt="0"/>
      <dgm:spPr/>
    </dgm:pt>
    <dgm:pt modelId="{64B96494-0336-465B-9266-8D2DB375521E}" type="pres">
      <dgm:prSet presAssocID="{CB504313-0F6B-4AB6-ACB0-25828A6B557F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13ED0D8-1D31-4363-A5BE-619C152EBE24}" type="pres">
      <dgm:prSet presAssocID="{CB504313-0F6B-4AB6-ACB0-25828A6B557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3EA2A7C0-8E76-4E15-ACD5-1E99F6788C62}" srcId="{ADD8F6D5-4C85-45B4-9059-740D01B5B02E}" destId="{D3EBA069-FAB0-4B01-81AE-981AA46973C1}" srcOrd="2" destOrd="0" parTransId="{9FEFD86D-5BC2-42E0-BA09-CEBE996DF75B}" sibTransId="{4766189A-9D86-4505-8B9B-0AD8FB65E003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8F3EAF38-265E-4515-BD33-13A6FDA15766}" type="presOf" srcId="{E5AACD20-EB3D-4460-ADFD-FB6AC51A0E7B}" destId="{513ED0D8-1D31-4363-A5BE-619C152EBE24}" srcOrd="0" destOrd="0" presId="urn:microsoft.com/office/officeart/2005/8/layout/vList2"/>
    <dgm:cxn modelId="{A5B02BA5-BEFD-4DAE-A804-0941058A2926}" srcId="{ADD8F6D5-4C85-45B4-9059-740D01B5B02E}" destId="{CB504313-0F6B-4AB6-ACB0-25828A6B557F}" srcOrd="3" destOrd="0" parTransId="{2072B3CB-D576-4525-B546-9858B21687DC}" sibTransId="{2B1FD983-A51A-4B32-9A01-B1173EA9BE51}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665BDE40-49F1-4CE5-AA9C-8165E31E82B1}" type="presOf" srcId="{E05C3D19-D682-41DD-BBCF-21BBBEC7660C}" destId="{B5F2CD97-2528-4306-81D1-F1298E2308E1}" srcOrd="0" destOrd="0" presId="urn:microsoft.com/office/officeart/2005/8/layout/vList2"/>
    <dgm:cxn modelId="{8667D807-6F58-4F39-B915-8796D21C69D8}" srcId="{ADD8F6D5-4C85-45B4-9059-740D01B5B02E}" destId="{E05C3D19-D682-41DD-BBCF-21BBBEC7660C}" srcOrd="1" destOrd="0" parTransId="{E8323952-BDE4-4F1C-8119-EBFC378FE792}" sibTransId="{9FB0E70C-D0B4-47A6-A849-D77DFCA70A9A}"/>
    <dgm:cxn modelId="{79FDD399-7150-4F32-9C17-2898DB7C6BD1}" type="presOf" srcId="{CB504313-0F6B-4AB6-ACB0-25828A6B557F}" destId="{64B96494-0336-465B-9266-8D2DB375521E}" srcOrd="0" destOrd="0" presId="urn:microsoft.com/office/officeart/2005/8/layout/vList2"/>
    <dgm:cxn modelId="{5CBE66D6-8C5D-493B-B0B3-2B81C30F41FC}" srcId="{CB504313-0F6B-4AB6-ACB0-25828A6B557F}" destId="{E5AACD20-EB3D-4460-ADFD-FB6AC51A0E7B}" srcOrd="0" destOrd="0" parTransId="{9BDEC0A7-5002-4478-9AAD-0FEF6486875D}" sibTransId="{A1D27A94-8327-47E9-93F8-D5A8A7A4ADA2}"/>
    <dgm:cxn modelId="{97032AF2-BBC4-4ED0-8864-81802D6C892D}" type="presOf" srcId="{D3EBA069-FAB0-4B01-81AE-981AA46973C1}" destId="{64A14A2E-CA62-4043-AB1B-BF3DB735FD52}" srcOrd="0" destOrd="0" presId="urn:microsoft.com/office/officeart/2005/8/layout/vList2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58349471-F976-4DCD-8BEB-8F47D5A924B2}" type="presParOf" srcId="{4B9C8342-15CE-44F2-A989-FD8671C2C82C}" destId="{F2ADBC65-F159-4132-8838-6FB07D94E1AA}" srcOrd="1" destOrd="0" presId="urn:microsoft.com/office/officeart/2005/8/layout/vList2"/>
    <dgm:cxn modelId="{C26FA421-97B7-4A3F-9120-63BA0C03BB94}" type="presParOf" srcId="{4B9C8342-15CE-44F2-A989-FD8671C2C82C}" destId="{B5F2CD97-2528-4306-81D1-F1298E2308E1}" srcOrd="2" destOrd="0" presId="urn:microsoft.com/office/officeart/2005/8/layout/vList2"/>
    <dgm:cxn modelId="{427A9CA3-B255-4412-990C-BE095368310F}" type="presParOf" srcId="{4B9C8342-15CE-44F2-A989-FD8671C2C82C}" destId="{496C7A1F-7C4F-4DB0-A56E-388F71CBE339}" srcOrd="3" destOrd="0" presId="urn:microsoft.com/office/officeart/2005/8/layout/vList2"/>
    <dgm:cxn modelId="{5FB37A2D-D52C-407F-9E99-A5C2B82BCABB}" type="presParOf" srcId="{4B9C8342-15CE-44F2-A989-FD8671C2C82C}" destId="{64A14A2E-CA62-4043-AB1B-BF3DB735FD52}" srcOrd="4" destOrd="0" presId="urn:microsoft.com/office/officeart/2005/8/layout/vList2"/>
    <dgm:cxn modelId="{A505B055-6B15-45B0-AAC8-CA1BA8C5FDE7}" type="presParOf" srcId="{4B9C8342-15CE-44F2-A989-FD8671C2C82C}" destId="{D28FFBBC-E4B1-4B61-A7F5-64ADC7260C83}" srcOrd="5" destOrd="0" presId="urn:microsoft.com/office/officeart/2005/8/layout/vList2"/>
    <dgm:cxn modelId="{B2694518-4755-4A1D-9BFF-00634E840541}" type="presParOf" srcId="{4B9C8342-15CE-44F2-A989-FD8671C2C82C}" destId="{64B96494-0336-465B-9266-8D2DB375521E}" srcOrd="6" destOrd="0" presId="urn:microsoft.com/office/officeart/2005/8/layout/vList2"/>
    <dgm:cxn modelId="{B2734945-AC31-4313-B7A0-C9F412EEAA82}" type="presParOf" srcId="{4B9C8342-15CE-44F2-A989-FD8671C2C82C}" destId="{513ED0D8-1D31-4363-A5BE-619C152EBE24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There have been many examples of individuals who have leaked information.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b="0" i="0" dirty="0"/>
            <a:t>Research one example of this, what they leaked and why.</a:t>
          </a:r>
          <a:endParaRPr lang="en-GB" dirty="0">
            <a:solidFill>
              <a:schemeClr val="bg1"/>
            </a:solidFill>
          </a:endParaRP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CB504313-0F6B-4AB6-ACB0-25828A6B557F}">
      <dgm:prSet phldrT="[Text]"/>
      <dgm:spPr/>
      <dgm:t>
        <a:bodyPr/>
        <a:lstStyle/>
        <a:p>
          <a:r>
            <a:rPr lang="en-GB" b="0" i="0" dirty="0"/>
            <a:t>If you struggle to find an answer, research Edward Snowden.</a:t>
          </a:r>
          <a:endParaRPr lang="en-GB" dirty="0"/>
        </a:p>
      </dgm:t>
    </dgm:pt>
    <dgm:pt modelId="{2072B3CB-D576-4525-B546-9858B21687DC}" type="parTrans" cxnId="{A5B02BA5-BEFD-4DAE-A804-0941058A2926}">
      <dgm:prSet/>
      <dgm:spPr/>
      <dgm:t>
        <a:bodyPr/>
        <a:lstStyle/>
        <a:p>
          <a:endParaRPr lang="en-GB"/>
        </a:p>
      </dgm:t>
    </dgm:pt>
    <dgm:pt modelId="{2B1FD983-A51A-4B32-9A01-B1173EA9BE51}" type="sibTrans" cxnId="{A5B02BA5-BEFD-4DAE-A804-0941058A2926}">
      <dgm:prSet/>
      <dgm:spPr/>
      <dgm:t>
        <a:bodyPr/>
        <a:lstStyle/>
        <a:p>
          <a:endParaRPr lang="en-GB"/>
        </a:p>
      </dgm:t>
    </dgm:pt>
    <dgm:pt modelId="{E05C3D19-D682-41DD-BBCF-21BBBEC7660C}">
      <dgm:prSet phldrT="[Text]"/>
      <dgm:spPr/>
      <dgm:t>
        <a:bodyPr/>
        <a:lstStyle/>
        <a:p>
          <a:r>
            <a:rPr lang="en-GB" dirty="0"/>
            <a:t>These have often been due to ethical concerns.</a:t>
          </a:r>
        </a:p>
      </dgm:t>
    </dgm:pt>
    <dgm:pt modelId="{E8323952-BDE4-4F1C-8119-EBFC378FE792}" type="parTrans" cxnId="{8667D807-6F58-4F39-B915-8796D21C69D8}">
      <dgm:prSet/>
      <dgm:spPr/>
      <dgm:t>
        <a:bodyPr/>
        <a:lstStyle/>
        <a:p>
          <a:endParaRPr lang="en-GB"/>
        </a:p>
      </dgm:t>
    </dgm:pt>
    <dgm:pt modelId="{9FB0E70C-D0B4-47A6-A849-D77DFCA70A9A}" type="sibTrans" cxnId="{8667D807-6F58-4F39-B915-8796D21C69D8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2ADBC65-F159-4132-8838-6FB07D94E1AA}" type="pres">
      <dgm:prSet presAssocID="{415DDFC2-6BB0-454E-BFD3-ACC6FA67CF97}" presName="spacer" presStyleCnt="0"/>
      <dgm:spPr/>
    </dgm:pt>
    <dgm:pt modelId="{B5F2CD97-2528-4306-81D1-F1298E2308E1}" type="pres">
      <dgm:prSet presAssocID="{E05C3D19-D682-41DD-BBCF-21BBBEC7660C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96C7A1F-7C4F-4DB0-A56E-388F71CBE339}" type="pres">
      <dgm:prSet presAssocID="{9FB0E70C-D0B4-47A6-A849-D77DFCA70A9A}" presName="spacer" presStyleCnt="0"/>
      <dgm:spPr/>
    </dgm:pt>
    <dgm:pt modelId="{64A14A2E-CA62-4043-AB1B-BF3DB735FD52}" type="pres">
      <dgm:prSet presAssocID="{D3EBA069-FAB0-4B01-81AE-981AA46973C1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28FFBBC-E4B1-4B61-A7F5-64ADC7260C83}" type="pres">
      <dgm:prSet presAssocID="{4766189A-9D86-4505-8B9B-0AD8FB65E003}" presName="spacer" presStyleCnt="0"/>
      <dgm:spPr/>
    </dgm:pt>
    <dgm:pt modelId="{64B96494-0336-465B-9266-8D2DB375521E}" type="pres">
      <dgm:prSet presAssocID="{CB504313-0F6B-4AB6-ACB0-25828A6B557F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8667D807-6F58-4F39-B915-8796D21C69D8}" srcId="{ADD8F6D5-4C85-45B4-9059-740D01B5B02E}" destId="{E05C3D19-D682-41DD-BBCF-21BBBEC7660C}" srcOrd="1" destOrd="0" parTransId="{E8323952-BDE4-4F1C-8119-EBFC378FE792}" sibTransId="{9FB0E70C-D0B4-47A6-A849-D77DFCA70A9A}"/>
    <dgm:cxn modelId="{3EA2A7C0-8E76-4E15-ACD5-1E99F6788C62}" srcId="{ADD8F6D5-4C85-45B4-9059-740D01B5B02E}" destId="{D3EBA069-FAB0-4B01-81AE-981AA46973C1}" srcOrd="2" destOrd="0" parTransId="{9FEFD86D-5BC2-42E0-BA09-CEBE996DF75B}" sibTransId="{4766189A-9D86-4505-8B9B-0AD8FB65E003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79FDD399-7150-4F32-9C17-2898DB7C6BD1}" type="presOf" srcId="{CB504313-0F6B-4AB6-ACB0-25828A6B557F}" destId="{64B96494-0336-465B-9266-8D2DB375521E}" srcOrd="0" destOrd="0" presId="urn:microsoft.com/office/officeart/2005/8/layout/vList2"/>
    <dgm:cxn modelId="{665BDE40-49F1-4CE5-AA9C-8165E31E82B1}" type="presOf" srcId="{E05C3D19-D682-41DD-BBCF-21BBBEC7660C}" destId="{B5F2CD97-2528-4306-81D1-F1298E2308E1}" srcOrd="0" destOrd="0" presId="urn:microsoft.com/office/officeart/2005/8/layout/vList2"/>
    <dgm:cxn modelId="{A5B02BA5-BEFD-4DAE-A804-0941058A2926}" srcId="{ADD8F6D5-4C85-45B4-9059-740D01B5B02E}" destId="{CB504313-0F6B-4AB6-ACB0-25828A6B557F}" srcOrd="3" destOrd="0" parTransId="{2072B3CB-D576-4525-B546-9858B21687DC}" sibTransId="{2B1FD983-A51A-4B32-9A01-B1173EA9BE51}"/>
    <dgm:cxn modelId="{97032AF2-BBC4-4ED0-8864-81802D6C892D}" type="presOf" srcId="{D3EBA069-FAB0-4B01-81AE-981AA46973C1}" destId="{64A14A2E-CA62-4043-AB1B-BF3DB735FD52}" srcOrd="0" destOrd="0" presId="urn:microsoft.com/office/officeart/2005/8/layout/vList2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58349471-F976-4DCD-8BEB-8F47D5A924B2}" type="presParOf" srcId="{4B9C8342-15CE-44F2-A989-FD8671C2C82C}" destId="{F2ADBC65-F159-4132-8838-6FB07D94E1AA}" srcOrd="1" destOrd="0" presId="urn:microsoft.com/office/officeart/2005/8/layout/vList2"/>
    <dgm:cxn modelId="{C26FA421-97B7-4A3F-9120-63BA0C03BB94}" type="presParOf" srcId="{4B9C8342-15CE-44F2-A989-FD8671C2C82C}" destId="{B5F2CD97-2528-4306-81D1-F1298E2308E1}" srcOrd="2" destOrd="0" presId="urn:microsoft.com/office/officeart/2005/8/layout/vList2"/>
    <dgm:cxn modelId="{427A9CA3-B255-4412-990C-BE095368310F}" type="presParOf" srcId="{4B9C8342-15CE-44F2-A989-FD8671C2C82C}" destId="{496C7A1F-7C4F-4DB0-A56E-388F71CBE339}" srcOrd="3" destOrd="0" presId="urn:microsoft.com/office/officeart/2005/8/layout/vList2"/>
    <dgm:cxn modelId="{5FB37A2D-D52C-407F-9E99-A5C2B82BCABB}" type="presParOf" srcId="{4B9C8342-15CE-44F2-A989-FD8671C2C82C}" destId="{64A14A2E-CA62-4043-AB1B-BF3DB735FD52}" srcOrd="4" destOrd="0" presId="urn:microsoft.com/office/officeart/2005/8/layout/vList2"/>
    <dgm:cxn modelId="{A505B055-6B15-45B0-AAC8-CA1BA8C5FDE7}" type="presParOf" srcId="{4B9C8342-15CE-44F2-A989-FD8671C2C82C}" destId="{D28FFBBC-E4B1-4B61-A7F5-64ADC7260C83}" srcOrd="5" destOrd="0" presId="urn:microsoft.com/office/officeart/2005/8/layout/vList2"/>
    <dgm:cxn modelId="{B2694518-4755-4A1D-9BFF-00634E840541}" type="presParOf" srcId="{4B9C8342-15CE-44F2-A989-FD8671C2C82C}" destId="{64B96494-0336-465B-9266-8D2DB375521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Edward Snowden worked for the CIA.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b="0" i="0" dirty="0"/>
            <a:t>This was because of concerns he had over the level of surveillance.</a:t>
          </a:r>
          <a:endParaRPr lang="en-GB" dirty="0">
            <a:solidFill>
              <a:schemeClr val="bg1"/>
            </a:solidFill>
          </a:endParaRP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CB504313-0F6B-4AB6-ACB0-25828A6B557F}">
      <dgm:prSet phldrT="[Text]"/>
      <dgm:spPr/>
      <dgm:t>
        <a:bodyPr/>
        <a:lstStyle/>
        <a:p>
          <a:r>
            <a:rPr lang="en-GB" b="0" i="0" dirty="0"/>
            <a:t>Some examples of the leaks included:</a:t>
          </a:r>
          <a:endParaRPr lang="en-GB" dirty="0"/>
        </a:p>
      </dgm:t>
    </dgm:pt>
    <dgm:pt modelId="{2072B3CB-D576-4525-B546-9858B21687DC}" type="parTrans" cxnId="{A5B02BA5-BEFD-4DAE-A804-0941058A2926}">
      <dgm:prSet/>
      <dgm:spPr/>
      <dgm:t>
        <a:bodyPr/>
        <a:lstStyle/>
        <a:p>
          <a:endParaRPr lang="en-GB"/>
        </a:p>
      </dgm:t>
    </dgm:pt>
    <dgm:pt modelId="{2B1FD983-A51A-4B32-9A01-B1173EA9BE51}" type="sibTrans" cxnId="{A5B02BA5-BEFD-4DAE-A804-0941058A2926}">
      <dgm:prSet/>
      <dgm:spPr/>
      <dgm:t>
        <a:bodyPr/>
        <a:lstStyle/>
        <a:p>
          <a:endParaRPr lang="en-GB"/>
        </a:p>
      </dgm:t>
    </dgm:pt>
    <dgm:pt modelId="{E05C3D19-D682-41DD-BBCF-21BBBEC7660C}">
      <dgm:prSet phldrT="[Text]"/>
      <dgm:spPr/>
      <dgm:t>
        <a:bodyPr/>
        <a:lstStyle/>
        <a:p>
          <a:r>
            <a:rPr lang="en-GB" dirty="0"/>
            <a:t>He leaked highly classified information from the NSA.</a:t>
          </a:r>
        </a:p>
      </dgm:t>
    </dgm:pt>
    <dgm:pt modelId="{E8323952-BDE4-4F1C-8119-EBFC378FE792}" type="parTrans" cxnId="{8667D807-6F58-4F39-B915-8796D21C69D8}">
      <dgm:prSet/>
      <dgm:spPr/>
      <dgm:t>
        <a:bodyPr/>
        <a:lstStyle/>
        <a:p>
          <a:endParaRPr lang="en-GB"/>
        </a:p>
      </dgm:t>
    </dgm:pt>
    <dgm:pt modelId="{9FB0E70C-D0B4-47A6-A849-D77DFCA70A9A}" type="sibTrans" cxnId="{8667D807-6F58-4F39-B915-8796D21C69D8}">
      <dgm:prSet/>
      <dgm:spPr/>
      <dgm:t>
        <a:bodyPr/>
        <a:lstStyle/>
        <a:p>
          <a:endParaRPr lang="en-GB"/>
        </a:p>
      </dgm:t>
    </dgm:pt>
    <dgm:pt modelId="{8FFBE92B-69AD-48A4-A51F-B628FA9214FB}">
      <dgm:prSet phldrT="[Text]"/>
      <dgm:spPr/>
      <dgm:t>
        <a:bodyPr/>
        <a:lstStyle/>
        <a:p>
          <a:r>
            <a:rPr lang="en-GB" dirty="0"/>
            <a:t>The ability of the NSA to access Google, Facebook, Microsoft &amp; Apple servers.</a:t>
          </a:r>
        </a:p>
      </dgm:t>
    </dgm:pt>
    <dgm:pt modelId="{B8B05B23-B1CE-44D5-9DB8-E72DE62ACE59}" type="parTrans" cxnId="{4285439B-0C37-48FC-9D7D-44E38324FBD2}">
      <dgm:prSet/>
      <dgm:spPr/>
      <dgm:t>
        <a:bodyPr/>
        <a:lstStyle/>
        <a:p>
          <a:endParaRPr lang="en-GB"/>
        </a:p>
      </dgm:t>
    </dgm:pt>
    <dgm:pt modelId="{30F5D65F-3138-453B-A8E5-AC5645455C07}" type="sibTrans" cxnId="{4285439B-0C37-48FC-9D7D-44E38324FBD2}">
      <dgm:prSet/>
      <dgm:spPr/>
      <dgm:t>
        <a:bodyPr/>
        <a:lstStyle/>
        <a:p>
          <a:endParaRPr lang="en-GB"/>
        </a:p>
      </dgm:t>
    </dgm:pt>
    <dgm:pt modelId="{C82FF472-C0F0-42B7-A54B-F5D4BC4F182E}">
      <dgm:prSet phldrT="[Text]"/>
      <dgm:spPr/>
      <dgm:t>
        <a:bodyPr/>
        <a:lstStyle/>
        <a:p>
          <a:r>
            <a:rPr lang="en-GB" dirty="0"/>
            <a:t>UK GCHQ tapping fibre optic cables all over the world.</a:t>
          </a:r>
        </a:p>
      </dgm:t>
    </dgm:pt>
    <dgm:pt modelId="{501E12D6-ED5F-4A94-A06B-D88CA1FD4026}" type="parTrans" cxnId="{28ACEEE1-8E9D-4EEF-B96B-56D6BC53DD8B}">
      <dgm:prSet/>
      <dgm:spPr/>
      <dgm:t>
        <a:bodyPr/>
        <a:lstStyle/>
        <a:p>
          <a:endParaRPr lang="en-GB"/>
        </a:p>
      </dgm:t>
    </dgm:pt>
    <dgm:pt modelId="{929B37BD-A7FD-4738-B228-303F7E7EA3D5}" type="sibTrans" cxnId="{28ACEEE1-8E9D-4EEF-B96B-56D6BC53DD8B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2ADBC65-F159-4132-8838-6FB07D94E1AA}" type="pres">
      <dgm:prSet presAssocID="{415DDFC2-6BB0-454E-BFD3-ACC6FA67CF97}" presName="spacer" presStyleCnt="0"/>
      <dgm:spPr/>
    </dgm:pt>
    <dgm:pt modelId="{B5F2CD97-2528-4306-81D1-F1298E2308E1}" type="pres">
      <dgm:prSet presAssocID="{E05C3D19-D682-41DD-BBCF-21BBBEC7660C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96C7A1F-7C4F-4DB0-A56E-388F71CBE339}" type="pres">
      <dgm:prSet presAssocID="{9FB0E70C-D0B4-47A6-A849-D77DFCA70A9A}" presName="spacer" presStyleCnt="0"/>
      <dgm:spPr/>
    </dgm:pt>
    <dgm:pt modelId="{64A14A2E-CA62-4043-AB1B-BF3DB735FD52}" type="pres">
      <dgm:prSet presAssocID="{D3EBA069-FAB0-4B01-81AE-981AA46973C1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28FFBBC-E4B1-4B61-A7F5-64ADC7260C83}" type="pres">
      <dgm:prSet presAssocID="{4766189A-9D86-4505-8B9B-0AD8FB65E003}" presName="spacer" presStyleCnt="0"/>
      <dgm:spPr/>
    </dgm:pt>
    <dgm:pt modelId="{64B96494-0336-465B-9266-8D2DB375521E}" type="pres">
      <dgm:prSet presAssocID="{CB504313-0F6B-4AB6-ACB0-25828A6B557F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04E16D3-729D-4D70-A100-FA4AE942A756}" type="pres">
      <dgm:prSet presAssocID="{CB504313-0F6B-4AB6-ACB0-25828A6B557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3EA2A7C0-8E76-4E15-ACD5-1E99F6788C62}" srcId="{ADD8F6D5-4C85-45B4-9059-740D01B5B02E}" destId="{D3EBA069-FAB0-4B01-81AE-981AA46973C1}" srcOrd="2" destOrd="0" parTransId="{9FEFD86D-5BC2-42E0-BA09-CEBE996DF75B}" sibTransId="{4766189A-9D86-4505-8B9B-0AD8FB65E003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A5B02BA5-BEFD-4DAE-A804-0941058A2926}" srcId="{ADD8F6D5-4C85-45B4-9059-740D01B5B02E}" destId="{CB504313-0F6B-4AB6-ACB0-25828A6B557F}" srcOrd="3" destOrd="0" parTransId="{2072B3CB-D576-4525-B546-9858B21687DC}" sibTransId="{2B1FD983-A51A-4B32-9A01-B1173EA9BE51}"/>
    <dgm:cxn modelId="{4285439B-0C37-48FC-9D7D-44E38324FBD2}" srcId="{CB504313-0F6B-4AB6-ACB0-25828A6B557F}" destId="{8FFBE92B-69AD-48A4-A51F-B628FA9214FB}" srcOrd="0" destOrd="0" parTransId="{B8B05B23-B1CE-44D5-9DB8-E72DE62ACE59}" sibTransId="{30F5D65F-3138-453B-A8E5-AC5645455C07}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665BDE40-49F1-4CE5-AA9C-8165E31E82B1}" type="presOf" srcId="{E05C3D19-D682-41DD-BBCF-21BBBEC7660C}" destId="{B5F2CD97-2528-4306-81D1-F1298E2308E1}" srcOrd="0" destOrd="0" presId="urn:microsoft.com/office/officeart/2005/8/layout/vList2"/>
    <dgm:cxn modelId="{28ACEEE1-8E9D-4EEF-B96B-56D6BC53DD8B}" srcId="{CB504313-0F6B-4AB6-ACB0-25828A6B557F}" destId="{C82FF472-C0F0-42B7-A54B-F5D4BC4F182E}" srcOrd="1" destOrd="0" parTransId="{501E12D6-ED5F-4A94-A06B-D88CA1FD4026}" sibTransId="{929B37BD-A7FD-4738-B228-303F7E7EA3D5}"/>
    <dgm:cxn modelId="{8667D807-6F58-4F39-B915-8796D21C69D8}" srcId="{ADD8F6D5-4C85-45B4-9059-740D01B5B02E}" destId="{E05C3D19-D682-41DD-BBCF-21BBBEC7660C}" srcOrd="1" destOrd="0" parTransId="{E8323952-BDE4-4F1C-8119-EBFC378FE792}" sibTransId="{9FB0E70C-D0B4-47A6-A849-D77DFCA70A9A}"/>
    <dgm:cxn modelId="{79FDD399-7150-4F32-9C17-2898DB7C6BD1}" type="presOf" srcId="{CB504313-0F6B-4AB6-ACB0-25828A6B557F}" destId="{64B96494-0336-465B-9266-8D2DB375521E}" srcOrd="0" destOrd="0" presId="urn:microsoft.com/office/officeart/2005/8/layout/vList2"/>
    <dgm:cxn modelId="{5C7E726D-E5DA-4102-83C4-35677066584F}" type="presOf" srcId="{8FFBE92B-69AD-48A4-A51F-B628FA9214FB}" destId="{904E16D3-729D-4D70-A100-FA4AE942A756}" srcOrd="0" destOrd="0" presId="urn:microsoft.com/office/officeart/2005/8/layout/vList2"/>
    <dgm:cxn modelId="{97032AF2-BBC4-4ED0-8864-81802D6C892D}" type="presOf" srcId="{D3EBA069-FAB0-4B01-81AE-981AA46973C1}" destId="{64A14A2E-CA62-4043-AB1B-BF3DB735FD52}" srcOrd="0" destOrd="0" presId="urn:microsoft.com/office/officeart/2005/8/layout/vList2"/>
    <dgm:cxn modelId="{3DB0B7E9-8870-4EB4-8AF2-BC46B6C41846}" type="presOf" srcId="{C82FF472-C0F0-42B7-A54B-F5D4BC4F182E}" destId="{904E16D3-729D-4D70-A100-FA4AE942A756}" srcOrd="0" destOrd="1" presId="urn:microsoft.com/office/officeart/2005/8/layout/vList2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58349471-F976-4DCD-8BEB-8F47D5A924B2}" type="presParOf" srcId="{4B9C8342-15CE-44F2-A989-FD8671C2C82C}" destId="{F2ADBC65-F159-4132-8838-6FB07D94E1AA}" srcOrd="1" destOrd="0" presId="urn:microsoft.com/office/officeart/2005/8/layout/vList2"/>
    <dgm:cxn modelId="{C26FA421-97B7-4A3F-9120-63BA0C03BB94}" type="presParOf" srcId="{4B9C8342-15CE-44F2-A989-FD8671C2C82C}" destId="{B5F2CD97-2528-4306-81D1-F1298E2308E1}" srcOrd="2" destOrd="0" presId="urn:microsoft.com/office/officeart/2005/8/layout/vList2"/>
    <dgm:cxn modelId="{427A9CA3-B255-4412-990C-BE095368310F}" type="presParOf" srcId="{4B9C8342-15CE-44F2-A989-FD8671C2C82C}" destId="{496C7A1F-7C4F-4DB0-A56E-388F71CBE339}" srcOrd="3" destOrd="0" presId="urn:microsoft.com/office/officeart/2005/8/layout/vList2"/>
    <dgm:cxn modelId="{5FB37A2D-D52C-407F-9E99-A5C2B82BCABB}" type="presParOf" srcId="{4B9C8342-15CE-44F2-A989-FD8671C2C82C}" destId="{64A14A2E-CA62-4043-AB1B-BF3DB735FD52}" srcOrd="4" destOrd="0" presId="urn:microsoft.com/office/officeart/2005/8/layout/vList2"/>
    <dgm:cxn modelId="{A505B055-6B15-45B0-AAC8-CA1BA8C5FDE7}" type="presParOf" srcId="{4B9C8342-15CE-44F2-A989-FD8671C2C82C}" destId="{D28FFBBC-E4B1-4B61-A7F5-64ADC7260C83}" srcOrd="5" destOrd="0" presId="urn:microsoft.com/office/officeart/2005/8/layout/vList2"/>
    <dgm:cxn modelId="{B2694518-4755-4A1D-9BFF-00634E840541}" type="presParOf" srcId="{4B9C8342-15CE-44F2-A989-FD8671C2C82C}" destId="{64B96494-0336-465B-9266-8D2DB375521E}" srcOrd="6" destOrd="0" presId="urn:microsoft.com/office/officeart/2005/8/layout/vList2"/>
    <dgm:cxn modelId="{A1610283-F9DD-4835-B9A3-2DCD3012C854}" type="presParOf" srcId="{4B9C8342-15CE-44F2-A989-FD8671C2C82C}" destId="{904E16D3-729D-4D70-A100-FA4AE942A756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Individuals with enough access may decide to alter security software settings.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b="0" i="0" dirty="0"/>
            <a:t>More often that not this is done for malicious purposes.</a:t>
          </a:r>
          <a:endParaRPr lang="en-GB" dirty="0">
            <a:solidFill>
              <a:schemeClr val="bg1"/>
            </a:solidFill>
          </a:endParaRP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E05C3D19-D682-41DD-BBCF-21BBBEC7660C}">
      <dgm:prSet phldrT="[Text]"/>
      <dgm:spPr/>
      <dgm:t>
        <a:bodyPr/>
        <a:lstStyle/>
        <a:p>
          <a:r>
            <a:rPr lang="en-GB" b="0" i="0" dirty="0"/>
            <a:t>This is usually in order to allow a third-part to gain access to the system.</a:t>
          </a:r>
          <a:endParaRPr lang="en-GB" dirty="0"/>
        </a:p>
      </dgm:t>
    </dgm:pt>
    <dgm:pt modelId="{E8323952-BDE4-4F1C-8119-EBFC378FE792}" type="parTrans" cxnId="{8667D807-6F58-4F39-B915-8796D21C69D8}">
      <dgm:prSet/>
      <dgm:spPr/>
      <dgm:t>
        <a:bodyPr/>
        <a:lstStyle/>
        <a:p>
          <a:endParaRPr lang="en-GB"/>
        </a:p>
      </dgm:t>
    </dgm:pt>
    <dgm:pt modelId="{9FB0E70C-D0B4-47A6-A849-D77DFCA70A9A}" type="sibTrans" cxnId="{8667D807-6F58-4F39-B915-8796D21C69D8}">
      <dgm:prSet/>
      <dgm:spPr/>
      <dgm:t>
        <a:bodyPr/>
        <a:lstStyle/>
        <a:p>
          <a:endParaRPr lang="en-GB"/>
        </a:p>
      </dgm:t>
    </dgm:pt>
    <dgm:pt modelId="{2B11787A-4E1D-4960-93A3-B90D2834CD13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This type of threat is one reason why we set different access rights to users.</a:t>
          </a:r>
        </a:p>
      </dgm:t>
    </dgm:pt>
    <dgm:pt modelId="{12D4D5ED-E22A-4859-BCA5-5B738DA01B15}" type="parTrans" cxnId="{0FAF056D-C85A-4A31-8F10-4198DB083091}">
      <dgm:prSet/>
      <dgm:spPr/>
      <dgm:t>
        <a:bodyPr/>
        <a:lstStyle/>
        <a:p>
          <a:endParaRPr lang="en-GB"/>
        </a:p>
      </dgm:t>
    </dgm:pt>
    <dgm:pt modelId="{B54A925A-5205-40D7-99CD-9468916D2D02}" type="sibTrans" cxnId="{0FAF056D-C85A-4A31-8F10-4198DB083091}">
      <dgm:prSet/>
      <dgm:spPr/>
      <dgm:t>
        <a:bodyPr/>
        <a:lstStyle/>
        <a:p>
          <a:endParaRPr lang="en-GB"/>
        </a:p>
      </dgm:t>
    </dgm:pt>
    <dgm:pt modelId="{A4CABDDB-B7DA-4951-BADB-C9B545A59236}">
      <dgm:prSet phldrT="[Text]"/>
      <dgm:spPr/>
      <dgm:t>
        <a:bodyPr/>
        <a:lstStyle/>
        <a:p>
          <a:r>
            <a:rPr lang="en-GB" dirty="0"/>
            <a:t>Changing settings in the firewall</a:t>
          </a:r>
        </a:p>
      </dgm:t>
    </dgm:pt>
    <dgm:pt modelId="{99D65E09-63C7-4CF7-AD7D-5F40896D0B65}" type="parTrans" cxnId="{65226E2D-FC4B-42DD-8F66-9302823990AB}">
      <dgm:prSet/>
      <dgm:spPr/>
      <dgm:t>
        <a:bodyPr/>
        <a:lstStyle/>
        <a:p>
          <a:endParaRPr lang="en-GB"/>
        </a:p>
      </dgm:t>
    </dgm:pt>
    <dgm:pt modelId="{34E81857-A892-4632-9A0F-B1D345A5D886}" type="sibTrans" cxnId="{65226E2D-FC4B-42DD-8F66-9302823990AB}">
      <dgm:prSet/>
      <dgm:spPr/>
      <dgm:t>
        <a:bodyPr/>
        <a:lstStyle/>
        <a:p>
          <a:endParaRPr lang="en-GB"/>
        </a:p>
      </dgm:t>
    </dgm:pt>
    <dgm:pt modelId="{FEA73905-99B0-44E7-9A8B-ED50D5819818}">
      <dgm:prSet phldrT="[Text]"/>
      <dgm:spPr/>
      <dgm:t>
        <a:bodyPr/>
        <a:lstStyle/>
        <a:p>
          <a:r>
            <a:rPr lang="en-GB" dirty="0"/>
            <a:t>Deactivating the anti-virus</a:t>
          </a:r>
        </a:p>
      </dgm:t>
    </dgm:pt>
    <dgm:pt modelId="{76437752-C35D-4AB0-80AB-5907736770E6}" type="parTrans" cxnId="{3BD71226-50B2-4C83-A05D-8321F6A78C57}">
      <dgm:prSet/>
      <dgm:spPr/>
      <dgm:t>
        <a:bodyPr/>
        <a:lstStyle/>
        <a:p>
          <a:endParaRPr lang="en-GB"/>
        </a:p>
      </dgm:t>
    </dgm:pt>
    <dgm:pt modelId="{F4235DFE-A8C5-4522-B4E7-A1E5AB919901}" type="sibTrans" cxnId="{3BD71226-50B2-4C83-A05D-8321F6A78C57}">
      <dgm:prSet/>
      <dgm:spPr/>
      <dgm:t>
        <a:bodyPr/>
        <a:lstStyle/>
        <a:p>
          <a:endParaRPr lang="en-GB"/>
        </a:p>
      </dgm:t>
    </dgm:pt>
    <dgm:pt modelId="{23C86C89-88FC-42C3-9DD9-EC5B5C5128CF}">
      <dgm:prSet phldrT="[Text]"/>
      <dgm:spPr/>
      <dgm:t>
        <a:bodyPr/>
        <a:lstStyle/>
        <a:p>
          <a:r>
            <a:rPr lang="en-GB" dirty="0"/>
            <a:t>Changing access rights of individuals</a:t>
          </a:r>
        </a:p>
      </dgm:t>
    </dgm:pt>
    <dgm:pt modelId="{B8853200-0297-4663-BFCA-AF22DF3617C1}" type="parTrans" cxnId="{5B7B79F7-7012-4966-B65B-42283FA7389D}">
      <dgm:prSet/>
      <dgm:spPr/>
      <dgm:t>
        <a:bodyPr/>
        <a:lstStyle/>
        <a:p>
          <a:endParaRPr lang="en-GB"/>
        </a:p>
      </dgm:t>
    </dgm:pt>
    <dgm:pt modelId="{0D89ACDB-74E8-4A85-8F27-125342366287}" type="sibTrans" cxnId="{5B7B79F7-7012-4966-B65B-42283FA7389D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B4F7B3B-B5E9-4FB3-B600-86EE4236367F}" type="pres">
      <dgm:prSet presAssocID="{DAF21D91-E023-4D04-927D-F1248FAF73A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F2CD97-2528-4306-81D1-F1298E2308E1}" type="pres">
      <dgm:prSet presAssocID="{E05C3D19-D682-41DD-BBCF-21BBBEC7660C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96C7A1F-7C4F-4DB0-A56E-388F71CBE339}" type="pres">
      <dgm:prSet presAssocID="{9FB0E70C-D0B4-47A6-A849-D77DFCA70A9A}" presName="spacer" presStyleCnt="0"/>
      <dgm:spPr/>
    </dgm:pt>
    <dgm:pt modelId="{64A14A2E-CA62-4043-AB1B-BF3DB735FD52}" type="pres">
      <dgm:prSet presAssocID="{D3EBA069-FAB0-4B01-81AE-981AA46973C1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41459C3-568A-42AA-92A5-27453C258D2C}" type="pres">
      <dgm:prSet presAssocID="{4766189A-9D86-4505-8B9B-0AD8FB65E003}" presName="spacer" presStyleCnt="0"/>
      <dgm:spPr/>
    </dgm:pt>
    <dgm:pt modelId="{211D9E65-E589-47FB-9C7F-4C2EAC224334}" type="pres">
      <dgm:prSet presAssocID="{2B11787A-4E1D-4960-93A3-B90D2834CD13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AF0763C3-4085-4DA6-8BC4-764A4723D3C4}" type="presOf" srcId="{FEA73905-99B0-44E7-9A8B-ED50D5819818}" destId="{CB4F7B3B-B5E9-4FB3-B600-86EE4236367F}" srcOrd="0" destOrd="1" presId="urn:microsoft.com/office/officeart/2005/8/layout/vList2"/>
    <dgm:cxn modelId="{3BD71226-50B2-4C83-A05D-8321F6A78C57}" srcId="{DAF21D91-E023-4D04-927D-F1248FAF73AB}" destId="{FEA73905-99B0-44E7-9A8B-ED50D5819818}" srcOrd="1" destOrd="0" parTransId="{76437752-C35D-4AB0-80AB-5907736770E6}" sibTransId="{F4235DFE-A8C5-4522-B4E7-A1E5AB919901}"/>
    <dgm:cxn modelId="{17D9EDE2-447F-4FA5-BBEB-001AFD2AAF74}" type="presOf" srcId="{23C86C89-88FC-42C3-9DD9-EC5B5C5128CF}" destId="{CB4F7B3B-B5E9-4FB3-B600-86EE4236367F}" srcOrd="0" destOrd="2" presId="urn:microsoft.com/office/officeart/2005/8/layout/vList2"/>
    <dgm:cxn modelId="{3EA2A7C0-8E76-4E15-ACD5-1E99F6788C62}" srcId="{ADD8F6D5-4C85-45B4-9059-740D01B5B02E}" destId="{D3EBA069-FAB0-4B01-81AE-981AA46973C1}" srcOrd="2" destOrd="0" parTransId="{9FEFD86D-5BC2-42E0-BA09-CEBE996DF75B}" sibTransId="{4766189A-9D86-4505-8B9B-0AD8FB65E003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65226E2D-FC4B-42DD-8F66-9302823990AB}" srcId="{DAF21D91-E023-4D04-927D-F1248FAF73AB}" destId="{A4CABDDB-B7DA-4951-BADB-C9B545A59236}" srcOrd="0" destOrd="0" parTransId="{99D65E09-63C7-4CF7-AD7D-5F40896D0B65}" sibTransId="{34E81857-A892-4632-9A0F-B1D345A5D886}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5B7B79F7-7012-4966-B65B-42283FA7389D}" srcId="{DAF21D91-E023-4D04-927D-F1248FAF73AB}" destId="{23C86C89-88FC-42C3-9DD9-EC5B5C5128CF}" srcOrd="2" destOrd="0" parTransId="{B8853200-0297-4663-BFCA-AF22DF3617C1}" sibTransId="{0D89ACDB-74E8-4A85-8F27-125342366287}"/>
    <dgm:cxn modelId="{665BDE40-49F1-4CE5-AA9C-8165E31E82B1}" type="presOf" srcId="{E05C3D19-D682-41DD-BBCF-21BBBEC7660C}" destId="{B5F2CD97-2528-4306-81D1-F1298E2308E1}" srcOrd="0" destOrd="0" presId="urn:microsoft.com/office/officeart/2005/8/layout/vList2"/>
    <dgm:cxn modelId="{2323E5C5-527C-46D6-9356-AD2D2139B048}" type="presOf" srcId="{2B11787A-4E1D-4960-93A3-B90D2834CD13}" destId="{211D9E65-E589-47FB-9C7F-4C2EAC224334}" srcOrd="0" destOrd="0" presId="urn:microsoft.com/office/officeart/2005/8/layout/vList2"/>
    <dgm:cxn modelId="{89099CF1-B590-488E-9CA5-23154ADB103F}" type="presOf" srcId="{A4CABDDB-B7DA-4951-BADB-C9B545A59236}" destId="{CB4F7B3B-B5E9-4FB3-B600-86EE4236367F}" srcOrd="0" destOrd="0" presId="urn:microsoft.com/office/officeart/2005/8/layout/vList2"/>
    <dgm:cxn modelId="{8667D807-6F58-4F39-B915-8796D21C69D8}" srcId="{ADD8F6D5-4C85-45B4-9059-740D01B5B02E}" destId="{E05C3D19-D682-41DD-BBCF-21BBBEC7660C}" srcOrd="1" destOrd="0" parTransId="{E8323952-BDE4-4F1C-8119-EBFC378FE792}" sibTransId="{9FB0E70C-D0B4-47A6-A849-D77DFCA70A9A}"/>
    <dgm:cxn modelId="{0FAF056D-C85A-4A31-8F10-4198DB083091}" srcId="{ADD8F6D5-4C85-45B4-9059-740D01B5B02E}" destId="{2B11787A-4E1D-4960-93A3-B90D2834CD13}" srcOrd="3" destOrd="0" parTransId="{12D4D5ED-E22A-4859-BCA5-5B738DA01B15}" sibTransId="{B54A925A-5205-40D7-99CD-9468916D2D02}"/>
    <dgm:cxn modelId="{97032AF2-BBC4-4ED0-8864-81802D6C892D}" type="presOf" srcId="{D3EBA069-FAB0-4B01-81AE-981AA46973C1}" destId="{64A14A2E-CA62-4043-AB1B-BF3DB735FD52}" srcOrd="0" destOrd="0" presId="urn:microsoft.com/office/officeart/2005/8/layout/vList2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0B1369BA-D807-4E86-9622-14131F8D9772}" type="presParOf" srcId="{4B9C8342-15CE-44F2-A989-FD8671C2C82C}" destId="{CB4F7B3B-B5E9-4FB3-B600-86EE4236367F}" srcOrd="1" destOrd="0" presId="urn:microsoft.com/office/officeart/2005/8/layout/vList2"/>
    <dgm:cxn modelId="{C26FA421-97B7-4A3F-9120-63BA0C03BB94}" type="presParOf" srcId="{4B9C8342-15CE-44F2-A989-FD8671C2C82C}" destId="{B5F2CD97-2528-4306-81D1-F1298E2308E1}" srcOrd="2" destOrd="0" presId="urn:microsoft.com/office/officeart/2005/8/layout/vList2"/>
    <dgm:cxn modelId="{427A9CA3-B255-4412-990C-BE095368310F}" type="presParOf" srcId="{4B9C8342-15CE-44F2-A989-FD8671C2C82C}" destId="{496C7A1F-7C4F-4DB0-A56E-388F71CBE339}" srcOrd="3" destOrd="0" presId="urn:microsoft.com/office/officeart/2005/8/layout/vList2"/>
    <dgm:cxn modelId="{5FB37A2D-D52C-407F-9E99-A5C2B82BCABB}" type="presParOf" srcId="{4B9C8342-15CE-44F2-A989-FD8671C2C82C}" destId="{64A14A2E-CA62-4043-AB1B-BF3DB735FD52}" srcOrd="4" destOrd="0" presId="urn:microsoft.com/office/officeart/2005/8/layout/vList2"/>
    <dgm:cxn modelId="{C1A05C2A-FAD8-49CE-AC4D-9735947A2864}" type="presParOf" srcId="{4B9C8342-15CE-44F2-A989-FD8671C2C82C}" destId="{541459C3-568A-42AA-92A5-27453C258D2C}" srcOrd="5" destOrd="0" presId="urn:microsoft.com/office/officeart/2005/8/layout/vList2"/>
    <dgm:cxn modelId="{7ADEB5EC-8ABD-4F32-A2E0-CDBD909BA2C6}" type="presParOf" srcId="{4B9C8342-15CE-44F2-A989-FD8671C2C82C}" destId="{211D9E65-E589-47FB-9C7F-4C2EAC22433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On occasion an employee may disclose data unknowingly to an attacker.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b="0" i="0" dirty="0"/>
            <a:t>It could also be as simple as leaving a USB drive on a bus.</a:t>
          </a:r>
          <a:endParaRPr lang="en-GB" dirty="0">
            <a:solidFill>
              <a:schemeClr val="bg1"/>
            </a:solidFill>
          </a:endParaRP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E05C3D19-D682-41DD-BBCF-21BBBEC7660C}">
      <dgm:prSet phldrT="[Text]"/>
      <dgm:spPr/>
      <dgm:t>
        <a:bodyPr/>
        <a:lstStyle/>
        <a:p>
          <a:r>
            <a:rPr lang="en-GB" b="0" i="0" dirty="0"/>
            <a:t>An example of this might be an employee falling for a phishing email.</a:t>
          </a:r>
          <a:endParaRPr lang="en-GB" dirty="0"/>
        </a:p>
      </dgm:t>
    </dgm:pt>
    <dgm:pt modelId="{E8323952-BDE4-4F1C-8119-EBFC378FE792}" type="parTrans" cxnId="{8667D807-6F58-4F39-B915-8796D21C69D8}">
      <dgm:prSet/>
      <dgm:spPr/>
      <dgm:t>
        <a:bodyPr/>
        <a:lstStyle/>
        <a:p>
          <a:endParaRPr lang="en-GB"/>
        </a:p>
      </dgm:t>
    </dgm:pt>
    <dgm:pt modelId="{9FB0E70C-D0B4-47A6-A849-D77DFCA70A9A}" type="sibTrans" cxnId="{8667D807-6F58-4F39-B915-8796D21C69D8}">
      <dgm:prSet/>
      <dgm:spPr/>
      <dgm:t>
        <a:bodyPr/>
        <a:lstStyle/>
        <a:p>
          <a:endParaRPr lang="en-GB"/>
        </a:p>
      </dgm:t>
    </dgm:pt>
    <dgm:pt modelId="{C025C8F2-5131-494E-9F6C-1BC8C1C109C8}">
      <dgm:prSet phldrT="[Text]"/>
      <dgm:spPr/>
      <dgm:t>
        <a:bodyPr/>
        <a:lstStyle/>
        <a:p>
          <a:r>
            <a:rPr lang="en-GB" dirty="0"/>
            <a:t>The email might pretend to be their manager and tells them to send their login details.</a:t>
          </a:r>
        </a:p>
      </dgm:t>
    </dgm:pt>
    <dgm:pt modelId="{50308E9F-4210-4C37-95D5-423C2381CE59}" type="parTrans" cxnId="{F1F4E00F-16DD-491E-A004-A453EA1E8141}">
      <dgm:prSet/>
      <dgm:spPr/>
      <dgm:t>
        <a:bodyPr/>
        <a:lstStyle/>
        <a:p>
          <a:endParaRPr lang="en-GB"/>
        </a:p>
      </dgm:t>
    </dgm:pt>
    <dgm:pt modelId="{CE7B4463-00B0-4D3B-BF65-BA20B6010078}" type="sibTrans" cxnId="{F1F4E00F-16DD-491E-A004-A453EA1E8141}">
      <dgm:prSet/>
      <dgm:spPr/>
      <dgm:t>
        <a:bodyPr/>
        <a:lstStyle/>
        <a:p>
          <a:endParaRPr lang="en-GB"/>
        </a:p>
      </dgm:t>
    </dgm:pt>
    <dgm:pt modelId="{2B11787A-4E1D-4960-93A3-B90D2834CD13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Someone might see the forgotten USB drive and misuse the data it stores.</a:t>
          </a:r>
        </a:p>
      </dgm:t>
    </dgm:pt>
    <dgm:pt modelId="{B54A925A-5205-40D7-99CD-9468916D2D02}" type="sibTrans" cxnId="{0FAF056D-C85A-4A31-8F10-4198DB083091}">
      <dgm:prSet/>
      <dgm:spPr/>
      <dgm:t>
        <a:bodyPr/>
        <a:lstStyle/>
        <a:p>
          <a:endParaRPr lang="en-GB"/>
        </a:p>
      </dgm:t>
    </dgm:pt>
    <dgm:pt modelId="{12D4D5ED-E22A-4859-BCA5-5B738DA01B15}" type="parTrans" cxnId="{0FAF056D-C85A-4A31-8F10-4198DB083091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00B1EB0-9A83-4404-872F-74668315A46D}" type="pres">
      <dgm:prSet presAssocID="{415DDFC2-6BB0-454E-BFD3-ACC6FA67CF97}" presName="spacer" presStyleCnt="0"/>
      <dgm:spPr/>
    </dgm:pt>
    <dgm:pt modelId="{B5F2CD97-2528-4306-81D1-F1298E2308E1}" type="pres">
      <dgm:prSet presAssocID="{E05C3D19-D682-41DD-BBCF-21BBBEC7660C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30107C0-86CF-48FA-95F1-E7DEA9474E20}" type="pres">
      <dgm:prSet presAssocID="{E05C3D19-D682-41DD-BBCF-21BBBEC7660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14A2E-CA62-4043-AB1B-BF3DB735FD52}" type="pres">
      <dgm:prSet presAssocID="{D3EBA069-FAB0-4B01-81AE-981AA46973C1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41459C3-568A-42AA-92A5-27453C258D2C}" type="pres">
      <dgm:prSet presAssocID="{4766189A-9D86-4505-8B9B-0AD8FB65E003}" presName="spacer" presStyleCnt="0"/>
      <dgm:spPr/>
    </dgm:pt>
    <dgm:pt modelId="{211D9E65-E589-47FB-9C7F-4C2EAC224334}" type="pres">
      <dgm:prSet presAssocID="{2B11787A-4E1D-4960-93A3-B90D2834CD13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3EA2A7C0-8E76-4E15-ACD5-1E99F6788C62}" srcId="{ADD8F6D5-4C85-45B4-9059-740D01B5B02E}" destId="{D3EBA069-FAB0-4B01-81AE-981AA46973C1}" srcOrd="2" destOrd="0" parTransId="{9FEFD86D-5BC2-42E0-BA09-CEBE996DF75B}" sibTransId="{4766189A-9D86-4505-8B9B-0AD8FB65E003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6B9ACB1C-4F06-4658-B58E-CCA022CC4880}" type="presOf" srcId="{C025C8F2-5131-494E-9F6C-1BC8C1C109C8}" destId="{E30107C0-86CF-48FA-95F1-E7DEA9474E20}" srcOrd="0" destOrd="0" presId="urn:microsoft.com/office/officeart/2005/8/layout/vList2"/>
    <dgm:cxn modelId="{665BDE40-49F1-4CE5-AA9C-8165E31E82B1}" type="presOf" srcId="{E05C3D19-D682-41DD-BBCF-21BBBEC7660C}" destId="{B5F2CD97-2528-4306-81D1-F1298E2308E1}" srcOrd="0" destOrd="0" presId="urn:microsoft.com/office/officeart/2005/8/layout/vList2"/>
    <dgm:cxn modelId="{2323E5C5-527C-46D6-9356-AD2D2139B048}" type="presOf" srcId="{2B11787A-4E1D-4960-93A3-B90D2834CD13}" destId="{211D9E65-E589-47FB-9C7F-4C2EAC224334}" srcOrd="0" destOrd="0" presId="urn:microsoft.com/office/officeart/2005/8/layout/vList2"/>
    <dgm:cxn modelId="{8667D807-6F58-4F39-B915-8796D21C69D8}" srcId="{ADD8F6D5-4C85-45B4-9059-740D01B5B02E}" destId="{E05C3D19-D682-41DD-BBCF-21BBBEC7660C}" srcOrd="1" destOrd="0" parTransId="{E8323952-BDE4-4F1C-8119-EBFC378FE792}" sibTransId="{9FB0E70C-D0B4-47A6-A849-D77DFCA70A9A}"/>
    <dgm:cxn modelId="{0FAF056D-C85A-4A31-8F10-4198DB083091}" srcId="{ADD8F6D5-4C85-45B4-9059-740D01B5B02E}" destId="{2B11787A-4E1D-4960-93A3-B90D2834CD13}" srcOrd="3" destOrd="0" parTransId="{12D4D5ED-E22A-4859-BCA5-5B738DA01B15}" sibTransId="{B54A925A-5205-40D7-99CD-9468916D2D02}"/>
    <dgm:cxn modelId="{F1F4E00F-16DD-491E-A004-A453EA1E8141}" srcId="{E05C3D19-D682-41DD-BBCF-21BBBEC7660C}" destId="{C025C8F2-5131-494E-9F6C-1BC8C1C109C8}" srcOrd="0" destOrd="0" parTransId="{50308E9F-4210-4C37-95D5-423C2381CE59}" sibTransId="{CE7B4463-00B0-4D3B-BF65-BA20B6010078}"/>
    <dgm:cxn modelId="{97032AF2-BBC4-4ED0-8864-81802D6C892D}" type="presOf" srcId="{D3EBA069-FAB0-4B01-81AE-981AA46973C1}" destId="{64A14A2E-CA62-4043-AB1B-BF3DB735FD52}" srcOrd="0" destOrd="0" presId="urn:microsoft.com/office/officeart/2005/8/layout/vList2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4500BA22-9B50-460E-9794-E0BBEB88EDD5}" type="presParOf" srcId="{4B9C8342-15CE-44F2-A989-FD8671C2C82C}" destId="{D00B1EB0-9A83-4404-872F-74668315A46D}" srcOrd="1" destOrd="0" presId="urn:microsoft.com/office/officeart/2005/8/layout/vList2"/>
    <dgm:cxn modelId="{C26FA421-97B7-4A3F-9120-63BA0C03BB94}" type="presParOf" srcId="{4B9C8342-15CE-44F2-A989-FD8671C2C82C}" destId="{B5F2CD97-2528-4306-81D1-F1298E2308E1}" srcOrd="2" destOrd="0" presId="urn:microsoft.com/office/officeart/2005/8/layout/vList2"/>
    <dgm:cxn modelId="{0E809EB4-264E-491A-9C9F-85CA2EA5C25B}" type="presParOf" srcId="{4B9C8342-15CE-44F2-A989-FD8671C2C82C}" destId="{E30107C0-86CF-48FA-95F1-E7DEA9474E20}" srcOrd="3" destOrd="0" presId="urn:microsoft.com/office/officeart/2005/8/layout/vList2"/>
    <dgm:cxn modelId="{5FB37A2D-D52C-407F-9E99-A5C2B82BCABB}" type="presParOf" srcId="{4B9C8342-15CE-44F2-A989-FD8671C2C82C}" destId="{64A14A2E-CA62-4043-AB1B-BF3DB735FD52}" srcOrd="4" destOrd="0" presId="urn:microsoft.com/office/officeart/2005/8/layout/vList2"/>
    <dgm:cxn modelId="{C1A05C2A-FAD8-49CE-AC4D-9735947A2864}" type="presParOf" srcId="{4B9C8342-15CE-44F2-A989-FD8671C2C82C}" destId="{541459C3-568A-42AA-92A5-27453C258D2C}" srcOrd="5" destOrd="0" presId="urn:microsoft.com/office/officeart/2005/8/layout/vList2"/>
    <dgm:cxn modelId="{7ADEB5EC-8ABD-4F32-A2E0-CDBD909BA2C6}" type="presParOf" srcId="{4B9C8342-15CE-44F2-A989-FD8671C2C82C}" destId="{211D9E65-E589-47FB-9C7F-4C2EAC22433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As mentioned, a portable storage device left on a bus could lead to a leak.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b="0" i="0" dirty="0"/>
            <a:t>The employee may load data infected with a virus onto a USB.</a:t>
          </a:r>
          <a:endParaRPr lang="en-GB" dirty="0">
            <a:solidFill>
              <a:schemeClr val="bg1"/>
            </a:solidFill>
          </a:endParaRP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E05C3D19-D682-41DD-BBCF-21BBBEC7660C}">
      <dgm:prSet phldrT="[Text]"/>
      <dgm:spPr/>
      <dgm:t>
        <a:bodyPr/>
        <a:lstStyle/>
        <a:p>
          <a:r>
            <a:rPr lang="en-GB" dirty="0"/>
            <a:t>Additionally, the use of portable storage devices might lead to a virus.</a:t>
          </a:r>
        </a:p>
      </dgm:t>
    </dgm:pt>
    <dgm:pt modelId="{E8323952-BDE4-4F1C-8119-EBFC378FE792}" type="parTrans" cxnId="{8667D807-6F58-4F39-B915-8796D21C69D8}">
      <dgm:prSet/>
      <dgm:spPr/>
      <dgm:t>
        <a:bodyPr/>
        <a:lstStyle/>
        <a:p>
          <a:endParaRPr lang="en-GB"/>
        </a:p>
      </dgm:t>
    </dgm:pt>
    <dgm:pt modelId="{9FB0E70C-D0B4-47A6-A849-D77DFCA70A9A}" type="sibTrans" cxnId="{8667D807-6F58-4F39-B915-8796D21C69D8}">
      <dgm:prSet/>
      <dgm:spPr/>
      <dgm:t>
        <a:bodyPr/>
        <a:lstStyle/>
        <a:p>
          <a:endParaRPr lang="en-GB"/>
        </a:p>
      </dgm:t>
    </dgm:pt>
    <dgm:pt modelId="{2B11787A-4E1D-4960-93A3-B90D2834CD13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They then plug the USB into a work computer and the virus can spread.</a:t>
          </a:r>
        </a:p>
      </dgm:t>
    </dgm:pt>
    <dgm:pt modelId="{B54A925A-5205-40D7-99CD-9468916D2D02}" type="sibTrans" cxnId="{0FAF056D-C85A-4A31-8F10-4198DB083091}">
      <dgm:prSet/>
      <dgm:spPr/>
      <dgm:t>
        <a:bodyPr/>
        <a:lstStyle/>
        <a:p>
          <a:endParaRPr lang="en-GB"/>
        </a:p>
      </dgm:t>
    </dgm:pt>
    <dgm:pt modelId="{12D4D5ED-E22A-4859-BCA5-5B738DA01B15}" type="parTrans" cxnId="{0FAF056D-C85A-4A31-8F10-4198DB083091}">
      <dgm:prSet/>
      <dgm:spPr/>
      <dgm:t>
        <a:bodyPr/>
        <a:lstStyle/>
        <a:p>
          <a:endParaRPr lang="en-GB"/>
        </a:p>
      </dgm:t>
    </dgm:pt>
    <dgm:pt modelId="{4AC4E0F8-1164-4196-A5BA-2220EEF00D50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This is the easiest way for a virus to get onto a business computer.</a:t>
          </a:r>
        </a:p>
      </dgm:t>
    </dgm:pt>
    <dgm:pt modelId="{EDA108B2-F384-4F35-81E3-006B6DF0C545}" type="parTrans" cxnId="{3B11B480-4837-47D2-8317-B8BC1B2DCFF8}">
      <dgm:prSet/>
      <dgm:spPr/>
      <dgm:t>
        <a:bodyPr/>
        <a:lstStyle/>
        <a:p>
          <a:endParaRPr lang="en-GB"/>
        </a:p>
      </dgm:t>
    </dgm:pt>
    <dgm:pt modelId="{4D628B70-3AEC-4690-86BA-ADD0B98840D6}" type="sibTrans" cxnId="{3B11B480-4837-47D2-8317-B8BC1B2DCFF8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00B1EB0-9A83-4404-872F-74668315A46D}" type="pres">
      <dgm:prSet presAssocID="{415DDFC2-6BB0-454E-BFD3-ACC6FA67CF97}" presName="spacer" presStyleCnt="0"/>
      <dgm:spPr/>
    </dgm:pt>
    <dgm:pt modelId="{B5F2CD97-2528-4306-81D1-F1298E2308E1}" type="pres">
      <dgm:prSet presAssocID="{E05C3D19-D682-41DD-BBCF-21BBBEC7660C}" presName="parentText" presStyleLbl="node1" presStyleIdx="1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8135C84-34FC-40D9-97B7-48679DE2AB7C}" type="pres">
      <dgm:prSet presAssocID="{9FB0E70C-D0B4-47A6-A849-D77DFCA70A9A}" presName="spacer" presStyleCnt="0"/>
      <dgm:spPr/>
    </dgm:pt>
    <dgm:pt modelId="{64A14A2E-CA62-4043-AB1B-BF3DB735FD52}" type="pres">
      <dgm:prSet presAssocID="{D3EBA069-FAB0-4B01-81AE-981AA46973C1}" presName="parentText" presStyleLbl="node1" presStyleIdx="2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41459C3-568A-42AA-92A5-27453C258D2C}" type="pres">
      <dgm:prSet presAssocID="{4766189A-9D86-4505-8B9B-0AD8FB65E003}" presName="spacer" presStyleCnt="0"/>
      <dgm:spPr/>
    </dgm:pt>
    <dgm:pt modelId="{211D9E65-E589-47FB-9C7F-4C2EAC224334}" type="pres">
      <dgm:prSet presAssocID="{2B11787A-4E1D-4960-93A3-B90D2834CD13}" presName="parentText" presStyleLbl="node1" presStyleIdx="3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0461D40-96C9-40D8-B7FC-4371FF2BECAE}" type="pres">
      <dgm:prSet presAssocID="{B54A925A-5205-40D7-99CD-9468916D2D02}" presName="spacer" presStyleCnt="0"/>
      <dgm:spPr/>
    </dgm:pt>
    <dgm:pt modelId="{93070EF7-FCD3-4720-9655-6A2CD6D67590}" type="pres">
      <dgm:prSet presAssocID="{4AC4E0F8-1164-4196-A5BA-2220EEF00D50}" presName="parentText" presStyleLbl="node1" presStyleIdx="4" presStyleCnt="5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3B11B480-4837-47D2-8317-B8BC1B2DCFF8}" srcId="{ADD8F6D5-4C85-45B4-9059-740D01B5B02E}" destId="{4AC4E0F8-1164-4196-A5BA-2220EEF00D50}" srcOrd="4" destOrd="0" parTransId="{EDA108B2-F384-4F35-81E3-006B6DF0C545}" sibTransId="{4D628B70-3AEC-4690-86BA-ADD0B98840D6}"/>
    <dgm:cxn modelId="{3EA2A7C0-8E76-4E15-ACD5-1E99F6788C62}" srcId="{ADD8F6D5-4C85-45B4-9059-740D01B5B02E}" destId="{D3EBA069-FAB0-4B01-81AE-981AA46973C1}" srcOrd="2" destOrd="0" parTransId="{9FEFD86D-5BC2-42E0-BA09-CEBE996DF75B}" sibTransId="{4766189A-9D86-4505-8B9B-0AD8FB65E003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95C57D1D-C38D-4498-A2A9-3281EFF94409}" type="presOf" srcId="{4AC4E0F8-1164-4196-A5BA-2220EEF00D50}" destId="{93070EF7-FCD3-4720-9655-6A2CD6D67590}" srcOrd="0" destOrd="0" presId="urn:microsoft.com/office/officeart/2005/8/layout/vList2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665BDE40-49F1-4CE5-AA9C-8165E31E82B1}" type="presOf" srcId="{E05C3D19-D682-41DD-BBCF-21BBBEC7660C}" destId="{B5F2CD97-2528-4306-81D1-F1298E2308E1}" srcOrd="0" destOrd="0" presId="urn:microsoft.com/office/officeart/2005/8/layout/vList2"/>
    <dgm:cxn modelId="{2323E5C5-527C-46D6-9356-AD2D2139B048}" type="presOf" srcId="{2B11787A-4E1D-4960-93A3-B90D2834CD13}" destId="{211D9E65-E589-47FB-9C7F-4C2EAC224334}" srcOrd="0" destOrd="0" presId="urn:microsoft.com/office/officeart/2005/8/layout/vList2"/>
    <dgm:cxn modelId="{8667D807-6F58-4F39-B915-8796D21C69D8}" srcId="{ADD8F6D5-4C85-45B4-9059-740D01B5B02E}" destId="{E05C3D19-D682-41DD-BBCF-21BBBEC7660C}" srcOrd="1" destOrd="0" parTransId="{E8323952-BDE4-4F1C-8119-EBFC378FE792}" sibTransId="{9FB0E70C-D0B4-47A6-A849-D77DFCA70A9A}"/>
    <dgm:cxn modelId="{0FAF056D-C85A-4A31-8F10-4198DB083091}" srcId="{ADD8F6D5-4C85-45B4-9059-740D01B5B02E}" destId="{2B11787A-4E1D-4960-93A3-B90D2834CD13}" srcOrd="3" destOrd="0" parTransId="{12D4D5ED-E22A-4859-BCA5-5B738DA01B15}" sibTransId="{B54A925A-5205-40D7-99CD-9468916D2D02}"/>
    <dgm:cxn modelId="{97032AF2-BBC4-4ED0-8864-81802D6C892D}" type="presOf" srcId="{D3EBA069-FAB0-4B01-81AE-981AA46973C1}" destId="{64A14A2E-CA62-4043-AB1B-BF3DB735FD52}" srcOrd="0" destOrd="0" presId="urn:microsoft.com/office/officeart/2005/8/layout/vList2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4500BA22-9B50-460E-9794-E0BBEB88EDD5}" type="presParOf" srcId="{4B9C8342-15CE-44F2-A989-FD8671C2C82C}" destId="{D00B1EB0-9A83-4404-872F-74668315A46D}" srcOrd="1" destOrd="0" presId="urn:microsoft.com/office/officeart/2005/8/layout/vList2"/>
    <dgm:cxn modelId="{C26FA421-97B7-4A3F-9120-63BA0C03BB94}" type="presParOf" srcId="{4B9C8342-15CE-44F2-A989-FD8671C2C82C}" destId="{B5F2CD97-2528-4306-81D1-F1298E2308E1}" srcOrd="2" destOrd="0" presId="urn:microsoft.com/office/officeart/2005/8/layout/vList2"/>
    <dgm:cxn modelId="{2597DE04-B800-42BD-8A6C-4C4B52A362BE}" type="presParOf" srcId="{4B9C8342-15CE-44F2-A989-FD8671C2C82C}" destId="{F8135C84-34FC-40D9-97B7-48679DE2AB7C}" srcOrd="3" destOrd="0" presId="urn:microsoft.com/office/officeart/2005/8/layout/vList2"/>
    <dgm:cxn modelId="{5FB37A2D-D52C-407F-9E99-A5C2B82BCABB}" type="presParOf" srcId="{4B9C8342-15CE-44F2-A989-FD8671C2C82C}" destId="{64A14A2E-CA62-4043-AB1B-BF3DB735FD52}" srcOrd="4" destOrd="0" presId="urn:microsoft.com/office/officeart/2005/8/layout/vList2"/>
    <dgm:cxn modelId="{C1A05C2A-FAD8-49CE-AC4D-9735947A2864}" type="presParOf" srcId="{4B9C8342-15CE-44F2-A989-FD8671C2C82C}" destId="{541459C3-568A-42AA-92A5-27453C258D2C}" srcOrd="5" destOrd="0" presId="urn:microsoft.com/office/officeart/2005/8/layout/vList2"/>
    <dgm:cxn modelId="{7ADEB5EC-8ABD-4F32-A2E0-CDBD909BA2C6}" type="presParOf" srcId="{4B9C8342-15CE-44F2-A989-FD8671C2C82C}" destId="{211D9E65-E589-47FB-9C7F-4C2EAC224334}" srcOrd="6" destOrd="0" presId="urn:microsoft.com/office/officeart/2005/8/layout/vList2"/>
    <dgm:cxn modelId="{BCBEF432-0B57-4070-9F2D-42445FF4CDDF}" type="presParOf" srcId="{4B9C8342-15CE-44F2-A989-FD8671C2C82C}" destId="{A0461D40-96C9-40D8-B7FC-4371FF2BECAE}" srcOrd="7" destOrd="0" presId="urn:microsoft.com/office/officeart/2005/8/layout/vList2"/>
    <dgm:cxn modelId="{C3F178FE-818A-4E34-9325-0416F867E0AD}" type="presParOf" srcId="{4B9C8342-15CE-44F2-A989-FD8671C2C82C}" destId="{93070EF7-FCD3-4720-9655-6A2CD6D6759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Downloads from the internet can often contain malware.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b="0" i="0" dirty="0"/>
            <a:t>This might involve:</a:t>
          </a: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E05C3D19-D682-41DD-BBCF-21BBBEC7660C}">
      <dgm:prSet phldrT="[Text]"/>
      <dgm:spPr/>
      <dgm:t>
        <a:bodyPr/>
        <a:lstStyle/>
        <a:p>
          <a:r>
            <a:rPr lang="en-GB" dirty="0"/>
            <a:t>This is another major for business computers being infected by malware.</a:t>
          </a:r>
        </a:p>
      </dgm:t>
    </dgm:pt>
    <dgm:pt modelId="{E8323952-BDE4-4F1C-8119-EBFC378FE792}" type="parTrans" cxnId="{8667D807-6F58-4F39-B915-8796D21C69D8}">
      <dgm:prSet/>
      <dgm:spPr/>
      <dgm:t>
        <a:bodyPr/>
        <a:lstStyle/>
        <a:p>
          <a:endParaRPr lang="en-GB"/>
        </a:p>
      </dgm:t>
    </dgm:pt>
    <dgm:pt modelId="{9FB0E70C-D0B4-47A6-A849-D77DFCA70A9A}" type="sibTrans" cxnId="{8667D807-6F58-4F39-B915-8796D21C69D8}">
      <dgm:prSet/>
      <dgm:spPr/>
      <dgm:t>
        <a:bodyPr/>
        <a:lstStyle/>
        <a:p>
          <a:endParaRPr lang="en-GB"/>
        </a:p>
      </dgm:t>
    </dgm:pt>
    <dgm:pt modelId="{2B11787A-4E1D-4960-93A3-B90D2834CD13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This file downloaded could be any of the types of malware we learnt about.</a:t>
          </a:r>
        </a:p>
      </dgm:t>
    </dgm:pt>
    <dgm:pt modelId="{B54A925A-5205-40D7-99CD-9468916D2D02}" type="sibTrans" cxnId="{0FAF056D-C85A-4A31-8F10-4198DB083091}">
      <dgm:prSet/>
      <dgm:spPr/>
      <dgm:t>
        <a:bodyPr/>
        <a:lstStyle/>
        <a:p>
          <a:endParaRPr lang="en-GB"/>
        </a:p>
      </dgm:t>
    </dgm:pt>
    <dgm:pt modelId="{12D4D5ED-E22A-4859-BCA5-5B738DA01B15}" type="parTrans" cxnId="{0FAF056D-C85A-4A31-8F10-4198DB083091}">
      <dgm:prSet/>
      <dgm:spPr/>
      <dgm:t>
        <a:bodyPr/>
        <a:lstStyle/>
        <a:p>
          <a:endParaRPr lang="en-GB"/>
        </a:p>
      </dgm:t>
    </dgm:pt>
    <dgm:pt modelId="{BB427E55-EB7E-4A37-ABB3-170A1A164370}">
      <dgm:prSet phldrT="[Text]"/>
      <dgm:spPr/>
      <dgm:t>
        <a:bodyPr/>
        <a:lstStyle/>
        <a:p>
          <a:r>
            <a:rPr lang="en-GB" b="0" i="0" dirty="0"/>
            <a:t>Opening an email attachment</a:t>
          </a:r>
        </a:p>
      </dgm:t>
    </dgm:pt>
    <dgm:pt modelId="{7AECD078-9CEC-4BC0-8DF8-9CC387EEED7F}" type="parTrans" cxnId="{F2B2CC3C-A4C9-4B36-B0CD-D79ED304EA24}">
      <dgm:prSet/>
      <dgm:spPr/>
      <dgm:t>
        <a:bodyPr/>
        <a:lstStyle/>
        <a:p>
          <a:endParaRPr lang="en-GB"/>
        </a:p>
      </dgm:t>
    </dgm:pt>
    <dgm:pt modelId="{17FD35BE-36A0-4D24-80E3-E43FA70C1504}" type="sibTrans" cxnId="{F2B2CC3C-A4C9-4B36-B0CD-D79ED304EA24}">
      <dgm:prSet/>
      <dgm:spPr/>
      <dgm:t>
        <a:bodyPr/>
        <a:lstStyle/>
        <a:p>
          <a:endParaRPr lang="en-GB"/>
        </a:p>
      </dgm:t>
    </dgm:pt>
    <dgm:pt modelId="{E148C983-F546-4DCE-945E-DF3312F64BCD}">
      <dgm:prSet phldrT="[Text]"/>
      <dgm:spPr/>
      <dgm:t>
        <a:bodyPr/>
        <a:lstStyle/>
        <a:p>
          <a:r>
            <a:rPr lang="en-GB" b="0" i="0" dirty="0"/>
            <a:t>Download a file from the web</a:t>
          </a:r>
        </a:p>
      </dgm:t>
    </dgm:pt>
    <dgm:pt modelId="{31B3782B-B14F-4468-816F-C912CB86A6AF}" type="parTrans" cxnId="{CCDAB70A-DB7C-4D53-A5E7-DD51826E4D21}">
      <dgm:prSet/>
      <dgm:spPr/>
      <dgm:t>
        <a:bodyPr/>
        <a:lstStyle/>
        <a:p>
          <a:endParaRPr lang="en-GB"/>
        </a:p>
      </dgm:t>
    </dgm:pt>
    <dgm:pt modelId="{BB851358-2BD2-4581-A80E-6FD6ABADA70E}" type="sibTrans" cxnId="{CCDAB70A-DB7C-4D53-A5E7-DD51826E4D21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00B1EB0-9A83-4404-872F-74668315A46D}" type="pres">
      <dgm:prSet presAssocID="{415DDFC2-6BB0-454E-BFD3-ACC6FA67CF97}" presName="spacer" presStyleCnt="0"/>
      <dgm:spPr/>
    </dgm:pt>
    <dgm:pt modelId="{B5F2CD97-2528-4306-81D1-F1298E2308E1}" type="pres">
      <dgm:prSet presAssocID="{E05C3D19-D682-41DD-BBCF-21BBBEC7660C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8135C84-34FC-40D9-97B7-48679DE2AB7C}" type="pres">
      <dgm:prSet presAssocID="{9FB0E70C-D0B4-47A6-A849-D77DFCA70A9A}" presName="spacer" presStyleCnt="0"/>
      <dgm:spPr/>
    </dgm:pt>
    <dgm:pt modelId="{64A14A2E-CA62-4043-AB1B-BF3DB735FD52}" type="pres">
      <dgm:prSet presAssocID="{D3EBA069-FAB0-4B01-81AE-981AA46973C1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0E0BB7F-BA04-4FDF-A3DD-A08488E40BBD}" type="pres">
      <dgm:prSet presAssocID="{D3EBA069-FAB0-4B01-81AE-981AA46973C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1D9E65-E589-47FB-9C7F-4C2EAC224334}" type="pres">
      <dgm:prSet presAssocID="{2B11787A-4E1D-4960-93A3-B90D2834CD13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0FAF056D-C85A-4A31-8F10-4198DB083091}" srcId="{ADD8F6D5-4C85-45B4-9059-740D01B5B02E}" destId="{2B11787A-4E1D-4960-93A3-B90D2834CD13}" srcOrd="3" destOrd="0" parTransId="{12D4D5ED-E22A-4859-BCA5-5B738DA01B15}" sibTransId="{B54A925A-5205-40D7-99CD-9468916D2D02}"/>
    <dgm:cxn modelId="{8667D807-6F58-4F39-B915-8796D21C69D8}" srcId="{ADD8F6D5-4C85-45B4-9059-740D01B5B02E}" destId="{E05C3D19-D682-41DD-BBCF-21BBBEC7660C}" srcOrd="1" destOrd="0" parTransId="{E8323952-BDE4-4F1C-8119-EBFC378FE792}" sibTransId="{9FB0E70C-D0B4-47A6-A849-D77DFCA70A9A}"/>
    <dgm:cxn modelId="{3EA2A7C0-8E76-4E15-ACD5-1E99F6788C62}" srcId="{ADD8F6D5-4C85-45B4-9059-740D01B5B02E}" destId="{D3EBA069-FAB0-4B01-81AE-981AA46973C1}" srcOrd="2" destOrd="0" parTransId="{9FEFD86D-5BC2-42E0-BA09-CEBE996DF75B}" sibTransId="{4766189A-9D86-4505-8B9B-0AD8FB65E003}"/>
    <dgm:cxn modelId="{F2B2CC3C-A4C9-4B36-B0CD-D79ED304EA24}" srcId="{D3EBA069-FAB0-4B01-81AE-981AA46973C1}" destId="{BB427E55-EB7E-4A37-ABB3-170A1A164370}" srcOrd="0" destOrd="0" parTransId="{7AECD078-9CEC-4BC0-8DF8-9CC387EEED7F}" sibTransId="{17FD35BE-36A0-4D24-80E3-E43FA70C1504}"/>
    <dgm:cxn modelId="{B267BD7C-5D71-45FD-AF86-F0DE31BA75C0}" type="presOf" srcId="{E148C983-F546-4DCE-945E-DF3312F64BCD}" destId="{80E0BB7F-BA04-4FDF-A3DD-A08488E40BBD}" srcOrd="0" destOrd="1" presId="urn:microsoft.com/office/officeart/2005/8/layout/vList2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CCDAB70A-DB7C-4D53-A5E7-DD51826E4D21}" srcId="{D3EBA069-FAB0-4B01-81AE-981AA46973C1}" destId="{E148C983-F546-4DCE-945E-DF3312F64BCD}" srcOrd="1" destOrd="0" parTransId="{31B3782B-B14F-4468-816F-C912CB86A6AF}" sibTransId="{BB851358-2BD2-4581-A80E-6FD6ABADA70E}"/>
    <dgm:cxn modelId="{594EDFB8-EF46-4A10-9B63-BB43E2EE76EA}" type="presOf" srcId="{BB427E55-EB7E-4A37-ABB3-170A1A164370}" destId="{80E0BB7F-BA04-4FDF-A3DD-A08488E40BBD}" srcOrd="0" destOrd="0" presId="urn:microsoft.com/office/officeart/2005/8/layout/vList2"/>
    <dgm:cxn modelId="{2323E5C5-527C-46D6-9356-AD2D2139B048}" type="presOf" srcId="{2B11787A-4E1D-4960-93A3-B90D2834CD13}" destId="{211D9E65-E589-47FB-9C7F-4C2EAC224334}" srcOrd="0" destOrd="0" presId="urn:microsoft.com/office/officeart/2005/8/layout/vList2"/>
    <dgm:cxn modelId="{665BDE40-49F1-4CE5-AA9C-8165E31E82B1}" type="presOf" srcId="{E05C3D19-D682-41DD-BBCF-21BBBEC7660C}" destId="{B5F2CD97-2528-4306-81D1-F1298E2308E1}" srcOrd="0" destOrd="0" presId="urn:microsoft.com/office/officeart/2005/8/layout/vList2"/>
    <dgm:cxn modelId="{97032AF2-BBC4-4ED0-8864-81802D6C892D}" type="presOf" srcId="{D3EBA069-FAB0-4B01-81AE-981AA46973C1}" destId="{64A14A2E-CA62-4043-AB1B-BF3DB735FD52}" srcOrd="0" destOrd="0" presId="urn:microsoft.com/office/officeart/2005/8/layout/vList2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4500BA22-9B50-460E-9794-E0BBEB88EDD5}" type="presParOf" srcId="{4B9C8342-15CE-44F2-A989-FD8671C2C82C}" destId="{D00B1EB0-9A83-4404-872F-74668315A46D}" srcOrd="1" destOrd="0" presId="urn:microsoft.com/office/officeart/2005/8/layout/vList2"/>
    <dgm:cxn modelId="{C26FA421-97B7-4A3F-9120-63BA0C03BB94}" type="presParOf" srcId="{4B9C8342-15CE-44F2-A989-FD8671C2C82C}" destId="{B5F2CD97-2528-4306-81D1-F1298E2308E1}" srcOrd="2" destOrd="0" presId="urn:microsoft.com/office/officeart/2005/8/layout/vList2"/>
    <dgm:cxn modelId="{2597DE04-B800-42BD-8A6C-4C4B52A362BE}" type="presParOf" srcId="{4B9C8342-15CE-44F2-A989-FD8671C2C82C}" destId="{F8135C84-34FC-40D9-97B7-48679DE2AB7C}" srcOrd="3" destOrd="0" presId="urn:microsoft.com/office/officeart/2005/8/layout/vList2"/>
    <dgm:cxn modelId="{5FB37A2D-D52C-407F-9E99-A5C2B82BCABB}" type="presParOf" srcId="{4B9C8342-15CE-44F2-A989-FD8671C2C82C}" destId="{64A14A2E-CA62-4043-AB1B-BF3DB735FD52}" srcOrd="4" destOrd="0" presId="urn:microsoft.com/office/officeart/2005/8/layout/vList2"/>
    <dgm:cxn modelId="{D1829D30-14BF-4F23-9176-3ADD7577FEA0}" type="presParOf" srcId="{4B9C8342-15CE-44F2-A989-FD8671C2C82C}" destId="{80E0BB7F-BA04-4FDF-A3DD-A08488E40BBD}" srcOrd="5" destOrd="0" presId="urn:microsoft.com/office/officeart/2005/8/layout/vList2"/>
    <dgm:cxn modelId="{7ADEB5EC-8ABD-4F32-A2E0-CDBD909BA2C6}" type="presParOf" srcId="{4B9C8342-15CE-44F2-A989-FD8671C2C82C}" destId="{211D9E65-E589-47FB-9C7F-4C2EAC22433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DD8F6D5-4C85-45B4-9059-740D01B5B02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F21D91-E023-4D04-927D-F1248FAF73AB}">
      <dgm:prSet phldrT="[Text]"/>
      <dgm:spPr/>
      <dgm:t>
        <a:bodyPr/>
        <a:lstStyle/>
        <a:p>
          <a:r>
            <a:rPr lang="en-GB" b="0" i="0" dirty="0"/>
            <a:t>Visiting untrustworthy sites puts your computer system at risk.</a:t>
          </a:r>
          <a:endParaRPr lang="en-GB" dirty="0"/>
        </a:p>
      </dgm:t>
    </dgm:pt>
    <dgm:pt modelId="{F804E440-7638-4D58-A753-5EA57BCFD33B}" type="parTrans" cxnId="{459667C9-6D5F-451A-AF01-4A4475A4C294}">
      <dgm:prSet/>
      <dgm:spPr/>
      <dgm:t>
        <a:bodyPr/>
        <a:lstStyle/>
        <a:p>
          <a:endParaRPr lang="en-GB"/>
        </a:p>
      </dgm:t>
    </dgm:pt>
    <dgm:pt modelId="{415DDFC2-6BB0-454E-BFD3-ACC6FA67CF97}" type="sibTrans" cxnId="{459667C9-6D5F-451A-AF01-4A4475A4C294}">
      <dgm:prSet/>
      <dgm:spPr/>
      <dgm:t>
        <a:bodyPr/>
        <a:lstStyle/>
        <a:p>
          <a:endParaRPr lang="en-GB"/>
        </a:p>
      </dgm:t>
    </dgm:pt>
    <dgm:pt modelId="{D3EBA069-FAB0-4B01-81AE-981AA46973C1}">
      <dgm:prSet phldrT="[Text]"/>
      <dgm:spPr/>
      <dgm:t>
        <a:bodyPr/>
        <a:lstStyle/>
        <a:p>
          <a:r>
            <a:rPr lang="en-GB" b="0" i="0" dirty="0"/>
            <a:t>However, some sites can infect you just by visiting the site.</a:t>
          </a:r>
          <a:endParaRPr lang="en-GB" dirty="0">
            <a:solidFill>
              <a:schemeClr val="bg1"/>
            </a:solidFill>
          </a:endParaRPr>
        </a:p>
      </dgm:t>
    </dgm:pt>
    <dgm:pt modelId="{9FEFD86D-5BC2-42E0-BA09-CEBE996DF75B}" type="parTrans" cxnId="{3EA2A7C0-8E76-4E15-ACD5-1E99F6788C62}">
      <dgm:prSet/>
      <dgm:spPr/>
      <dgm:t>
        <a:bodyPr/>
        <a:lstStyle/>
        <a:p>
          <a:endParaRPr lang="en-GB"/>
        </a:p>
      </dgm:t>
    </dgm:pt>
    <dgm:pt modelId="{4766189A-9D86-4505-8B9B-0AD8FB65E003}" type="sibTrans" cxnId="{3EA2A7C0-8E76-4E15-ACD5-1E99F6788C62}">
      <dgm:prSet/>
      <dgm:spPr/>
      <dgm:t>
        <a:bodyPr/>
        <a:lstStyle/>
        <a:p>
          <a:endParaRPr lang="en-GB"/>
        </a:p>
      </dgm:t>
    </dgm:pt>
    <dgm:pt modelId="{E05C3D19-D682-41DD-BBCF-21BBBEC7660C}">
      <dgm:prSet phldrT="[Text]"/>
      <dgm:spPr/>
      <dgm:t>
        <a:bodyPr/>
        <a:lstStyle/>
        <a:p>
          <a:r>
            <a:rPr lang="en-GB" dirty="0"/>
            <a:t>As mentioned previously, files you download may be malware.</a:t>
          </a:r>
        </a:p>
      </dgm:t>
    </dgm:pt>
    <dgm:pt modelId="{E8323952-BDE4-4F1C-8119-EBFC378FE792}" type="parTrans" cxnId="{8667D807-6F58-4F39-B915-8796D21C69D8}">
      <dgm:prSet/>
      <dgm:spPr/>
      <dgm:t>
        <a:bodyPr/>
        <a:lstStyle/>
        <a:p>
          <a:endParaRPr lang="en-GB"/>
        </a:p>
      </dgm:t>
    </dgm:pt>
    <dgm:pt modelId="{9FB0E70C-D0B4-47A6-A849-D77DFCA70A9A}" type="sibTrans" cxnId="{8667D807-6F58-4F39-B915-8796D21C69D8}">
      <dgm:prSet/>
      <dgm:spPr/>
      <dgm:t>
        <a:bodyPr/>
        <a:lstStyle/>
        <a:p>
          <a:endParaRPr lang="en-GB"/>
        </a:p>
      </dgm:t>
    </dgm:pt>
    <dgm:pt modelId="{2B11787A-4E1D-4960-93A3-B90D2834CD13}">
      <dgm:prSet phldrT="[Text]"/>
      <dgm:spPr/>
      <dgm:t>
        <a:bodyPr/>
        <a:lstStyle/>
        <a:p>
          <a:r>
            <a:rPr lang="en-GB" b="0" i="0" dirty="0"/>
            <a:t>The site might also be part of a phishing scam.</a:t>
          </a:r>
          <a:endParaRPr lang="en-GB" dirty="0">
            <a:solidFill>
              <a:schemeClr val="bg1"/>
            </a:solidFill>
          </a:endParaRPr>
        </a:p>
      </dgm:t>
    </dgm:pt>
    <dgm:pt modelId="{B54A925A-5205-40D7-99CD-9468916D2D02}" type="sibTrans" cxnId="{0FAF056D-C85A-4A31-8F10-4198DB083091}">
      <dgm:prSet/>
      <dgm:spPr/>
      <dgm:t>
        <a:bodyPr/>
        <a:lstStyle/>
        <a:p>
          <a:endParaRPr lang="en-GB"/>
        </a:p>
      </dgm:t>
    </dgm:pt>
    <dgm:pt modelId="{12D4D5ED-E22A-4859-BCA5-5B738DA01B15}" type="parTrans" cxnId="{0FAF056D-C85A-4A31-8F10-4198DB083091}">
      <dgm:prSet/>
      <dgm:spPr/>
      <dgm:t>
        <a:bodyPr/>
        <a:lstStyle/>
        <a:p>
          <a:endParaRPr lang="en-GB"/>
        </a:p>
      </dgm:t>
    </dgm:pt>
    <dgm:pt modelId="{4AC4E0F8-1164-4196-A5BA-2220EEF00D50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The site might look like a legitimate website.</a:t>
          </a:r>
        </a:p>
      </dgm:t>
    </dgm:pt>
    <dgm:pt modelId="{EDA108B2-F384-4F35-81E3-006B6DF0C545}" type="parTrans" cxnId="{3B11B480-4837-47D2-8317-B8BC1B2DCFF8}">
      <dgm:prSet/>
      <dgm:spPr/>
      <dgm:t>
        <a:bodyPr/>
        <a:lstStyle/>
        <a:p>
          <a:endParaRPr lang="en-GB"/>
        </a:p>
      </dgm:t>
    </dgm:pt>
    <dgm:pt modelId="{4D628B70-3AEC-4690-86BA-ADD0B98840D6}" type="sibTrans" cxnId="{3B11B480-4837-47D2-8317-B8BC1B2DCFF8}">
      <dgm:prSet/>
      <dgm:spPr/>
      <dgm:t>
        <a:bodyPr/>
        <a:lstStyle/>
        <a:p>
          <a:endParaRPr lang="en-GB"/>
        </a:p>
      </dgm:t>
    </dgm:pt>
    <dgm:pt modelId="{31441A8E-9A59-4E9B-BAA0-1346A5FE346D}">
      <dgm:prSet phldrT="[Text]"/>
      <dgm:spPr/>
      <dgm:t>
        <a:bodyPr/>
        <a:lstStyle/>
        <a:p>
          <a:r>
            <a:rPr lang="en-GB" dirty="0">
              <a:solidFill>
                <a:schemeClr val="bg1"/>
              </a:solidFill>
            </a:rPr>
            <a:t>Any data you submit to it though might be stored and misused.</a:t>
          </a:r>
        </a:p>
      </dgm:t>
    </dgm:pt>
    <dgm:pt modelId="{5264ABA1-4517-43EA-8015-382EABB0B22E}" type="parTrans" cxnId="{898E64AD-0AB4-4EF0-9426-37AFC40E1D53}">
      <dgm:prSet/>
      <dgm:spPr/>
      <dgm:t>
        <a:bodyPr/>
        <a:lstStyle/>
        <a:p>
          <a:endParaRPr lang="en-GB"/>
        </a:p>
      </dgm:t>
    </dgm:pt>
    <dgm:pt modelId="{2CDD438B-1691-470C-9D45-5E5875A76EAF}" type="sibTrans" cxnId="{898E64AD-0AB4-4EF0-9426-37AFC40E1D53}">
      <dgm:prSet/>
      <dgm:spPr/>
      <dgm:t>
        <a:bodyPr/>
        <a:lstStyle/>
        <a:p>
          <a:endParaRPr lang="en-GB"/>
        </a:p>
      </dgm:t>
    </dgm:pt>
    <dgm:pt modelId="{4B9C8342-15CE-44F2-A989-FD8671C2C82C}" type="pres">
      <dgm:prSet presAssocID="{ADD8F6D5-4C85-45B4-9059-740D01B5B0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FE533D-DD91-4A75-80DE-09CE91514B61}" type="pres">
      <dgm:prSet presAssocID="{DAF21D91-E023-4D04-927D-F1248FAF73AB}" presName="parentText" presStyleLbl="node1" presStyleIdx="0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00B1EB0-9A83-4404-872F-74668315A46D}" type="pres">
      <dgm:prSet presAssocID="{415DDFC2-6BB0-454E-BFD3-ACC6FA67CF97}" presName="spacer" presStyleCnt="0"/>
      <dgm:spPr/>
    </dgm:pt>
    <dgm:pt modelId="{B5F2CD97-2528-4306-81D1-F1298E2308E1}" type="pres">
      <dgm:prSet presAssocID="{E05C3D19-D682-41DD-BBCF-21BBBEC7660C}" presName="parentText" presStyleLbl="node1" presStyleIdx="1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8135C84-34FC-40D9-97B7-48679DE2AB7C}" type="pres">
      <dgm:prSet presAssocID="{9FB0E70C-D0B4-47A6-A849-D77DFCA70A9A}" presName="spacer" presStyleCnt="0"/>
      <dgm:spPr/>
    </dgm:pt>
    <dgm:pt modelId="{64A14A2E-CA62-4043-AB1B-BF3DB735FD52}" type="pres">
      <dgm:prSet presAssocID="{D3EBA069-FAB0-4B01-81AE-981AA46973C1}" presName="parentText" presStyleLbl="node1" presStyleIdx="2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41459C3-568A-42AA-92A5-27453C258D2C}" type="pres">
      <dgm:prSet presAssocID="{4766189A-9D86-4505-8B9B-0AD8FB65E003}" presName="spacer" presStyleCnt="0"/>
      <dgm:spPr/>
    </dgm:pt>
    <dgm:pt modelId="{211D9E65-E589-47FB-9C7F-4C2EAC224334}" type="pres">
      <dgm:prSet presAssocID="{2B11787A-4E1D-4960-93A3-B90D2834CD13}" presName="parentText" presStyleLbl="node1" presStyleIdx="3" presStyleCnt="4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90F1189-9065-46B9-882D-4FA677A7230F}" type="pres">
      <dgm:prSet presAssocID="{2B11787A-4E1D-4960-93A3-B90D2834CD1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9667C9-6D5F-451A-AF01-4A4475A4C294}" srcId="{ADD8F6D5-4C85-45B4-9059-740D01B5B02E}" destId="{DAF21D91-E023-4D04-927D-F1248FAF73AB}" srcOrd="0" destOrd="0" parTransId="{F804E440-7638-4D58-A753-5EA57BCFD33B}" sibTransId="{415DDFC2-6BB0-454E-BFD3-ACC6FA67CF97}"/>
    <dgm:cxn modelId="{898E64AD-0AB4-4EF0-9426-37AFC40E1D53}" srcId="{2B11787A-4E1D-4960-93A3-B90D2834CD13}" destId="{31441A8E-9A59-4E9B-BAA0-1346A5FE346D}" srcOrd="1" destOrd="0" parTransId="{5264ABA1-4517-43EA-8015-382EABB0B22E}" sibTransId="{2CDD438B-1691-470C-9D45-5E5875A76EAF}"/>
    <dgm:cxn modelId="{605E6074-E284-4596-A175-AC1427B32379}" type="presOf" srcId="{31441A8E-9A59-4E9B-BAA0-1346A5FE346D}" destId="{D90F1189-9065-46B9-882D-4FA677A7230F}" srcOrd="0" destOrd="1" presId="urn:microsoft.com/office/officeart/2005/8/layout/vList2"/>
    <dgm:cxn modelId="{3B11B480-4837-47D2-8317-B8BC1B2DCFF8}" srcId="{2B11787A-4E1D-4960-93A3-B90D2834CD13}" destId="{4AC4E0F8-1164-4196-A5BA-2220EEF00D50}" srcOrd="0" destOrd="0" parTransId="{EDA108B2-F384-4F35-81E3-006B6DF0C545}" sibTransId="{4D628B70-3AEC-4690-86BA-ADD0B98840D6}"/>
    <dgm:cxn modelId="{3EA2A7C0-8E76-4E15-ACD5-1E99F6788C62}" srcId="{ADD8F6D5-4C85-45B4-9059-740D01B5B02E}" destId="{D3EBA069-FAB0-4B01-81AE-981AA46973C1}" srcOrd="2" destOrd="0" parTransId="{9FEFD86D-5BC2-42E0-BA09-CEBE996DF75B}" sibTransId="{4766189A-9D86-4505-8B9B-0AD8FB65E003}"/>
    <dgm:cxn modelId="{9D7A8B6F-9CAD-4AF8-9F87-9608662918D1}" type="presOf" srcId="{ADD8F6D5-4C85-45B4-9059-740D01B5B02E}" destId="{4B9C8342-15CE-44F2-A989-FD8671C2C82C}" srcOrd="0" destOrd="0" presId="urn:microsoft.com/office/officeart/2005/8/layout/vList2"/>
    <dgm:cxn modelId="{4676E98A-26BE-437D-814B-053FE5E360BF}" type="presOf" srcId="{4AC4E0F8-1164-4196-A5BA-2220EEF00D50}" destId="{D90F1189-9065-46B9-882D-4FA677A7230F}" srcOrd="0" destOrd="0" presId="urn:microsoft.com/office/officeart/2005/8/layout/vList2"/>
    <dgm:cxn modelId="{FFC895BC-EF59-47A5-8A1D-9C94FB31AD5A}" type="presOf" srcId="{DAF21D91-E023-4D04-927D-F1248FAF73AB}" destId="{E5FE533D-DD91-4A75-80DE-09CE91514B61}" srcOrd="0" destOrd="0" presId="urn:microsoft.com/office/officeart/2005/8/layout/vList2"/>
    <dgm:cxn modelId="{665BDE40-49F1-4CE5-AA9C-8165E31E82B1}" type="presOf" srcId="{E05C3D19-D682-41DD-BBCF-21BBBEC7660C}" destId="{B5F2CD97-2528-4306-81D1-F1298E2308E1}" srcOrd="0" destOrd="0" presId="urn:microsoft.com/office/officeart/2005/8/layout/vList2"/>
    <dgm:cxn modelId="{2323E5C5-527C-46D6-9356-AD2D2139B048}" type="presOf" srcId="{2B11787A-4E1D-4960-93A3-B90D2834CD13}" destId="{211D9E65-E589-47FB-9C7F-4C2EAC224334}" srcOrd="0" destOrd="0" presId="urn:microsoft.com/office/officeart/2005/8/layout/vList2"/>
    <dgm:cxn modelId="{8667D807-6F58-4F39-B915-8796D21C69D8}" srcId="{ADD8F6D5-4C85-45B4-9059-740D01B5B02E}" destId="{E05C3D19-D682-41DD-BBCF-21BBBEC7660C}" srcOrd="1" destOrd="0" parTransId="{E8323952-BDE4-4F1C-8119-EBFC378FE792}" sibTransId="{9FB0E70C-D0B4-47A6-A849-D77DFCA70A9A}"/>
    <dgm:cxn modelId="{0FAF056D-C85A-4A31-8F10-4198DB083091}" srcId="{ADD8F6D5-4C85-45B4-9059-740D01B5B02E}" destId="{2B11787A-4E1D-4960-93A3-B90D2834CD13}" srcOrd="3" destOrd="0" parTransId="{12D4D5ED-E22A-4859-BCA5-5B738DA01B15}" sibTransId="{B54A925A-5205-40D7-99CD-9468916D2D02}"/>
    <dgm:cxn modelId="{97032AF2-BBC4-4ED0-8864-81802D6C892D}" type="presOf" srcId="{D3EBA069-FAB0-4B01-81AE-981AA46973C1}" destId="{64A14A2E-CA62-4043-AB1B-BF3DB735FD52}" srcOrd="0" destOrd="0" presId="urn:microsoft.com/office/officeart/2005/8/layout/vList2"/>
    <dgm:cxn modelId="{0EC5B50A-DC08-4F23-BF98-191B6E246EB0}" type="presParOf" srcId="{4B9C8342-15CE-44F2-A989-FD8671C2C82C}" destId="{E5FE533D-DD91-4A75-80DE-09CE91514B61}" srcOrd="0" destOrd="0" presId="urn:microsoft.com/office/officeart/2005/8/layout/vList2"/>
    <dgm:cxn modelId="{4500BA22-9B50-460E-9794-E0BBEB88EDD5}" type="presParOf" srcId="{4B9C8342-15CE-44F2-A989-FD8671C2C82C}" destId="{D00B1EB0-9A83-4404-872F-74668315A46D}" srcOrd="1" destOrd="0" presId="urn:microsoft.com/office/officeart/2005/8/layout/vList2"/>
    <dgm:cxn modelId="{C26FA421-97B7-4A3F-9120-63BA0C03BB94}" type="presParOf" srcId="{4B9C8342-15CE-44F2-A989-FD8671C2C82C}" destId="{B5F2CD97-2528-4306-81D1-F1298E2308E1}" srcOrd="2" destOrd="0" presId="urn:microsoft.com/office/officeart/2005/8/layout/vList2"/>
    <dgm:cxn modelId="{2597DE04-B800-42BD-8A6C-4C4B52A362BE}" type="presParOf" srcId="{4B9C8342-15CE-44F2-A989-FD8671C2C82C}" destId="{F8135C84-34FC-40D9-97B7-48679DE2AB7C}" srcOrd="3" destOrd="0" presId="urn:microsoft.com/office/officeart/2005/8/layout/vList2"/>
    <dgm:cxn modelId="{5FB37A2D-D52C-407F-9E99-A5C2B82BCABB}" type="presParOf" srcId="{4B9C8342-15CE-44F2-A989-FD8671C2C82C}" destId="{64A14A2E-CA62-4043-AB1B-BF3DB735FD52}" srcOrd="4" destOrd="0" presId="urn:microsoft.com/office/officeart/2005/8/layout/vList2"/>
    <dgm:cxn modelId="{C1A05C2A-FAD8-49CE-AC4D-9735947A2864}" type="presParOf" srcId="{4B9C8342-15CE-44F2-A989-FD8671C2C82C}" destId="{541459C3-568A-42AA-92A5-27453C258D2C}" srcOrd="5" destOrd="0" presId="urn:microsoft.com/office/officeart/2005/8/layout/vList2"/>
    <dgm:cxn modelId="{7ADEB5EC-8ABD-4F32-A2E0-CDBD909BA2C6}" type="presParOf" srcId="{4B9C8342-15CE-44F2-A989-FD8671C2C82C}" destId="{211D9E65-E589-47FB-9C7F-4C2EAC224334}" srcOrd="6" destOrd="0" presId="urn:microsoft.com/office/officeart/2005/8/layout/vList2"/>
    <dgm:cxn modelId="{6FCCF346-64E1-4552-8495-B13D60D8700C}" type="presParOf" srcId="{4B9C8342-15CE-44F2-A989-FD8671C2C82C}" destId="{D90F1189-9065-46B9-882D-4FA677A7230F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450676"/>
          <a:ext cx="11439525" cy="6107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0" i="0" kern="1200" dirty="0"/>
            <a:t>Individuals with access to sensitive information may copy, delete, or leak it.</a:t>
          </a:r>
          <a:endParaRPr lang="en-GB" sz="2900" kern="1200" dirty="0"/>
        </a:p>
      </dsp:txBody>
      <dsp:txXfrm>
        <a:off x="0" y="450676"/>
        <a:ext cx="11439525" cy="610740"/>
      </dsp:txXfrm>
    </dsp:sp>
    <dsp:sp modelId="{B5F2CD97-2528-4306-81D1-F1298E2308E1}">
      <dsp:nvSpPr>
        <dsp:cNvPr id="0" name=""/>
        <dsp:cNvSpPr/>
      </dsp:nvSpPr>
      <dsp:spPr>
        <a:xfrm>
          <a:off x="0" y="1144936"/>
          <a:ext cx="11439525" cy="6107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/>
            <a:t>This could be disgruntled employee who feels mistreated by the business.</a:t>
          </a:r>
        </a:p>
      </dsp:txBody>
      <dsp:txXfrm>
        <a:off x="0" y="1144936"/>
        <a:ext cx="11439525" cy="610740"/>
      </dsp:txXfrm>
    </dsp:sp>
    <dsp:sp modelId="{64A14A2E-CA62-4043-AB1B-BF3DB735FD52}">
      <dsp:nvSpPr>
        <dsp:cNvPr id="0" name=""/>
        <dsp:cNvSpPr/>
      </dsp:nvSpPr>
      <dsp:spPr>
        <a:xfrm>
          <a:off x="0" y="1839196"/>
          <a:ext cx="11439525" cy="6107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0" i="0" kern="1200" dirty="0"/>
            <a:t>It could be done for financial gain, such as selling it to a competitor.</a:t>
          </a:r>
          <a:endParaRPr lang="en-GB" sz="2900" kern="1200" dirty="0">
            <a:solidFill>
              <a:schemeClr val="bg1"/>
            </a:solidFill>
          </a:endParaRPr>
        </a:p>
      </dsp:txBody>
      <dsp:txXfrm>
        <a:off x="0" y="1839196"/>
        <a:ext cx="11439525" cy="610740"/>
      </dsp:txXfrm>
    </dsp:sp>
    <dsp:sp modelId="{64B96494-0336-465B-9266-8D2DB375521E}">
      <dsp:nvSpPr>
        <dsp:cNvPr id="0" name=""/>
        <dsp:cNvSpPr/>
      </dsp:nvSpPr>
      <dsp:spPr>
        <a:xfrm>
          <a:off x="0" y="2533456"/>
          <a:ext cx="11439525" cy="6107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0" i="0" kern="1200" dirty="0"/>
            <a:t>There are also cases of this for whistleblowing.</a:t>
          </a:r>
          <a:endParaRPr lang="en-GB" sz="2900" kern="1200" dirty="0"/>
        </a:p>
      </dsp:txBody>
      <dsp:txXfrm>
        <a:off x="0" y="2533456"/>
        <a:ext cx="11439525" cy="610740"/>
      </dsp:txXfrm>
    </dsp:sp>
    <dsp:sp modelId="{513ED0D8-1D31-4363-A5BE-619C152EBE24}">
      <dsp:nvSpPr>
        <dsp:cNvPr id="0" name=""/>
        <dsp:cNvSpPr/>
      </dsp:nvSpPr>
      <dsp:spPr>
        <a:xfrm>
          <a:off x="0" y="3144196"/>
          <a:ext cx="11439525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300" b="0" i="0" kern="1200" dirty="0"/>
            <a:t>This is where the data is leaked in order to expose illegal or unethical practices.</a:t>
          </a:r>
          <a:endParaRPr lang="en-GB" sz="2300" kern="1200" dirty="0"/>
        </a:p>
      </dsp:txBody>
      <dsp:txXfrm>
        <a:off x="0" y="3144196"/>
        <a:ext cx="11439525" cy="4802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737235"/>
          <a:ext cx="11439525" cy="5896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dirty="0"/>
            <a:t>There have been many examples of individuals who have leaked information.</a:t>
          </a:r>
          <a:endParaRPr lang="en-GB" sz="2800" kern="1200" dirty="0"/>
        </a:p>
      </dsp:txBody>
      <dsp:txXfrm>
        <a:off x="0" y="737235"/>
        <a:ext cx="11439525" cy="589680"/>
      </dsp:txXfrm>
    </dsp:sp>
    <dsp:sp modelId="{B5F2CD97-2528-4306-81D1-F1298E2308E1}">
      <dsp:nvSpPr>
        <dsp:cNvPr id="0" name=""/>
        <dsp:cNvSpPr/>
      </dsp:nvSpPr>
      <dsp:spPr>
        <a:xfrm>
          <a:off x="0" y="1407555"/>
          <a:ext cx="11439525" cy="5896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These have often been due to ethical concerns.</a:t>
          </a:r>
        </a:p>
      </dsp:txBody>
      <dsp:txXfrm>
        <a:off x="0" y="1407555"/>
        <a:ext cx="11439525" cy="589680"/>
      </dsp:txXfrm>
    </dsp:sp>
    <dsp:sp modelId="{64A14A2E-CA62-4043-AB1B-BF3DB735FD52}">
      <dsp:nvSpPr>
        <dsp:cNvPr id="0" name=""/>
        <dsp:cNvSpPr/>
      </dsp:nvSpPr>
      <dsp:spPr>
        <a:xfrm>
          <a:off x="0" y="2077876"/>
          <a:ext cx="11439525" cy="5896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dirty="0"/>
            <a:t>Research one example of this, what they leaked and why.</a:t>
          </a:r>
          <a:endParaRPr lang="en-GB" sz="2800" kern="1200" dirty="0">
            <a:solidFill>
              <a:schemeClr val="bg1"/>
            </a:solidFill>
          </a:endParaRPr>
        </a:p>
      </dsp:txBody>
      <dsp:txXfrm>
        <a:off x="0" y="2077876"/>
        <a:ext cx="11439525" cy="589680"/>
      </dsp:txXfrm>
    </dsp:sp>
    <dsp:sp modelId="{64B96494-0336-465B-9266-8D2DB375521E}">
      <dsp:nvSpPr>
        <dsp:cNvPr id="0" name=""/>
        <dsp:cNvSpPr/>
      </dsp:nvSpPr>
      <dsp:spPr>
        <a:xfrm>
          <a:off x="0" y="2748196"/>
          <a:ext cx="11439525" cy="5896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dirty="0"/>
            <a:t>If you struggle to find an answer, research Edward Snowden.</a:t>
          </a:r>
          <a:endParaRPr lang="en-GB" sz="2800" kern="1200" dirty="0"/>
        </a:p>
      </dsp:txBody>
      <dsp:txXfrm>
        <a:off x="0" y="2748196"/>
        <a:ext cx="11439525" cy="5896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12375"/>
          <a:ext cx="11439525" cy="631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0" i="0" kern="1200" dirty="0"/>
            <a:t>Edward Snowden worked for the CIA.</a:t>
          </a:r>
          <a:endParaRPr lang="en-GB" sz="3000" kern="1200" dirty="0"/>
        </a:p>
      </dsp:txBody>
      <dsp:txXfrm>
        <a:off x="0" y="12375"/>
        <a:ext cx="11439525" cy="631800"/>
      </dsp:txXfrm>
    </dsp:sp>
    <dsp:sp modelId="{B5F2CD97-2528-4306-81D1-F1298E2308E1}">
      <dsp:nvSpPr>
        <dsp:cNvPr id="0" name=""/>
        <dsp:cNvSpPr/>
      </dsp:nvSpPr>
      <dsp:spPr>
        <a:xfrm>
          <a:off x="0" y="730575"/>
          <a:ext cx="11439525" cy="631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He leaked highly classified information from the NSA.</a:t>
          </a:r>
        </a:p>
      </dsp:txBody>
      <dsp:txXfrm>
        <a:off x="0" y="730575"/>
        <a:ext cx="11439525" cy="631800"/>
      </dsp:txXfrm>
    </dsp:sp>
    <dsp:sp modelId="{64A14A2E-CA62-4043-AB1B-BF3DB735FD52}">
      <dsp:nvSpPr>
        <dsp:cNvPr id="0" name=""/>
        <dsp:cNvSpPr/>
      </dsp:nvSpPr>
      <dsp:spPr>
        <a:xfrm>
          <a:off x="0" y="1448775"/>
          <a:ext cx="11439525" cy="631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0" i="0" kern="1200" dirty="0"/>
            <a:t>This was because of concerns he had over the level of surveillance.</a:t>
          </a:r>
          <a:endParaRPr lang="en-GB" sz="3000" kern="1200" dirty="0">
            <a:solidFill>
              <a:schemeClr val="bg1"/>
            </a:solidFill>
          </a:endParaRPr>
        </a:p>
      </dsp:txBody>
      <dsp:txXfrm>
        <a:off x="0" y="1448775"/>
        <a:ext cx="11439525" cy="631800"/>
      </dsp:txXfrm>
    </dsp:sp>
    <dsp:sp modelId="{64B96494-0336-465B-9266-8D2DB375521E}">
      <dsp:nvSpPr>
        <dsp:cNvPr id="0" name=""/>
        <dsp:cNvSpPr/>
      </dsp:nvSpPr>
      <dsp:spPr>
        <a:xfrm>
          <a:off x="0" y="2166975"/>
          <a:ext cx="11439525" cy="6318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0" i="0" kern="1200" dirty="0"/>
            <a:t>Some examples of the leaks included:</a:t>
          </a:r>
          <a:endParaRPr lang="en-GB" sz="3000" kern="1200" dirty="0"/>
        </a:p>
      </dsp:txBody>
      <dsp:txXfrm>
        <a:off x="0" y="2166975"/>
        <a:ext cx="11439525" cy="631800"/>
      </dsp:txXfrm>
    </dsp:sp>
    <dsp:sp modelId="{904E16D3-729D-4D70-A100-FA4AE942A756}">
      <dsp:nvSpPr>
        <dsp:cNvPr id="0" name=""/>
        <dsp:cNvSpPr/>
      </dsp:nvSpPr>
      <dsp:spPr>
        <a:xfrm>
          <a:off x="0" y="2798775"/>
          <a:ext cx="11439525" cy="760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300" kern="1200" dirty="0"/>
            <a:t>The ability of the NSA to access Google, Facebook, Microsoft &amp; Apple servers.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300" kern="1200" dirty="0"/>
            <a:t>UK GCHQ tapping fibre optic cables all over the world.</a:t>
          </a:r>
        </a:p>
      </dsp:txBody>
      <dsp:txXfrm>
        <a:off x="0" y="2798775"/>
        <a:ext cx="11439525" cy="7607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226936"/>
          <a:ext cx="11439525" cy="5896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dirty="0"/>
            <a:t>Individuals with enough access may decide to alter security software settings.</a:t>
          </a:r>
          <a:endParaRPr lang="en-GB" sz="2800" kern="1200" dirty="0"/>
        </a:p>
      </dsp:txBody>
      <dsp:txXfrm>
        <a:off x="0" y="226936"/>
        <a:ext cx="11439525" cy="589680"/>
      </dsp:txXfrm>
    </dsp:sp>
    <dsp:sp modelId="{CB4F7B3B-B5E9-4FB3-B600-86EE4236367F}">
      <dsp:nvSpPr>
        <dsp:cNvPr id="0" name=""/>
        <dsp:cNvSpPr/>
      </dsp:nvSpPr>
      <dsp:spPr>
        <a:xfrm>
          <a:off x="0" y="816616"/>
          <a:ext cx="11439525" cy="1101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/>
            <a:t>Changing settings in the firewall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/>
            <a:t>Deactivating the anti-virus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/>
            <a:t>Changing access rights of individuals</a:t>
          </a:r>
        </a:p>
      </dsp:txBody>
      <dsp:txXfrm>
        <a:off x="0" y="816616"/>
        <a:ext cx="11439525" cy="1101240"/>
      </dsp:txXfrm>
    </dsp:sp>
    <dsp:sp modelId="{B5F2CD97-2528-4306-81D1-F1298E2308E1}">
      <dsp:nvSpPr>
        <dsp:cNvPr id="0" name=""/>
        <dsp:cNvSpPr/>
      </dsp:nvSpPr>
      <dsp:spPr>
        <a:xfrm>
          <a:off x="0" y="1917856"/>
          <a:ext cx="11439525" cy="5896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dirty="0"/>
            <a:t>This is usually in order to allow a third-part to gain access to the system.</a:t>
          </a:r>
          <a:endParaRPr lang="en-GB" sz="2800" kern="1200" dirty="0"/>
        </a:p>
      </dsp:txBody>
      <dsp:txXfrm>
        <a:off x="0" y="1917856"/>
        <a:ext cx="11439525" cy="589680"/>
      </dsp:txXfrm>
    </dsp:sp>
    <dsp:sp modelId="{64A14A2E-CA62-4043-AB1B-BF3DB735FD52}">
      <dsp:nvSpPr>
        <dsp:cNvPr id="0" name=""/>
        <dsp:cNvSpPr/>
      </dsp:nvSpPr>
      <dsp:spPr>
        <a:xfrm>
          <a:off x="0" y="2588176"/>
          <a:ext cx="11439525" cy="5896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dirty="0"/>
            <a:t>More often that not this is done for malicious purposes.</a:t>
          </a:r>
          <a:endParaRPr lang="en-GB" sz="2800" kern="1200" dirty="0">
            <a:solidFill>
              <a:schemeClr val="bg1"/>
            </a:solidFill>
          </a:endParaRPr>
        </a:p>
      </dsp:txBody>
      <dsp:txXfrm>
        <a:off x="0" y="2588176"/>
        <a:ext cx="11439525" cy="589680"/>
      </dsp:txXfrm>
    </dsp:sp>
    <dsp:sp modelId="{211D9E65-E589-47FB-9C7F-4C2EAC224334}">
      <dsp:nvSpPr>
        <dsp:cNvPr id="0" name=""/>
        <dsp:cNvSpPr/>
      </dsp:nvSpPr>
      <dsp:spPr>
        <a:xfrm>
          <a:off x="0" y="3258495"/>
          <a:ext cx="11439525" cy="5896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>
              <a:solidFill>
                <a:schemeClr val="bg1"/>
              </a:solidFill>
            </a:rPr>
            <a:t>This type of threat is one reason why we set different access rights to users.</a:t>
          </a:r>
        </a:p>
      </dsp:txBody>
      <dsp:txXfrm>
        <a:off x="0" y="3258495"/>
        <a:ext cx="11439525" cy="5896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492435"/>
          <a:ext cx="11439525" cy="6107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0" i="0" kern="1200" dirty="0"/>
            <a:t>On occasion an employee may disclose data unknowingly to an attacker.</a:t>
          </a:r>
          <a:endParaRPr lang="en-GB" sz="2900" kern="1200" dirty="0"/>
        </a:p>
      </dsp:txBody>
      <dsp:txXfrm>
        <a:off x="0" y="492435"/>
        <a:ext cx="11439525" cy="610740"/>
      </dsp:txXfrm>
    </dsp:sp>
    <dsp:sp modelId="{B5F2CD97-2528-4306-81D1-F1298E2308E1}">
      <dsp:nvSpPr>
        <dsp:cNvPr id="0" name=""/>
        <dsp:cNvSpPr/>
      </dsp:nvSpPr>
      <dsp:spPr>
        <a:xfrm>
          <a:off x="0" y="1186696"/>
          <a:ext cx="11439525" cy="6107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0" i="0" kern="1200" dirty="0"/>
            <a:t>An example of this might be an employee falling for a phishing email.</a:t>
          </a:r>
          <a:endParaRPr lang="en-GB" sz="2900" kern="1200" dirty="0"/>
        </a:p>
      </dsp:txBody>
      <dsp:txXfrm>
        <a:off x="0" y="1186696"/>
        <a:ext cx="11439525" cy="610740"/>
      </dsp:txXfrm>
    </dsp:sp>
    <dsp:sp modelId="{E30107C0-86CF-48FA-95F1-E7DEA9474E20}">
      <dsp:nvSpPr>
        <dsp:cNvPr id="0" name=""/>
        <dsp:cNvSpPr/>
      </dsp:nvSpPr>
      <dsp:spPr>
        <a:xfrm>
          <a:off x="0" y="1797436"/>
          <a:ext cx="11439525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300" kern="1200" dirty="0"/>
            <a:t>The email might pretend to be their manager and tells them to send their login details.</a:t>
          </a:r>
        </a:p>
      </dsp:txBody>
      <dsp:txXfrm>
        <a:off x="0" y="1797436"/>
        <a:ext cx="11439525" cy="480240"/>
      </dsp:txXfrm>
    </dsp:sp>
    <dsp:sp modelId="{64A14A2E-CA62-4043-AB1B-BF3DB735FD52}">
      <dsp:nvSpPr>
        <dsp:cNvPr id="0" name=""/>
        <dsp:cNvSpPr/>
      </dsp:nvSpPr>
      <dsp:spPr>
        <a:xfrm>
          <a:off x="0" y="2277676"/>
          <a:ext cx="11439525" cy="6107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0" i="0" kern="1200" dirty="0"/>
            <a:t>It could also be as simple as leaving a USB drive on a bus.</a:t>
          </a:r>
          <a:endParaRPr lang="en-GB" sz="2900" kern="1200" dirty="0">
            <a:solidFill>
              <a:schemeClr val="bg1"/>
            </a:solidFill>
          </a:endParaRPr>
        </a:p>
      </dsp:txBody>
      <dsp:txXfrm>
        <a:off x="0" y="2277676"/>
        <a:ext cx="11439525" cy="610740"/>
      </dsp:txXfrm>
    </dsp:sp>
    <dsp:sp modelId="{211D9E65-E589-47FB-9C7F-4C2EAC224334}">
      <dsp:nvSpPr>
        <dsp:cNvPr id="0" name=""/>
        <dsp:cNvSpPr/>
      </dsp:nvSpPr>
      <dsp:spPr>
        <a:xfrm>
          <a:off x="0" y="2971936"/>
          <a:ext cx="11439525" cy="6107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>
              <a:solidFill>
                <a:schemeClr val="bg1"/>
              </a:solidFill>
            </a:rPr>
            <a:t>Someone might see the forgotten USB drive and misuse the data it stores.</a:t>
          </a:r>
        </a:p>
      </dsp:txBody>
      <dsp:txXfrm>
        <a:off x="0" y="2971936"/>
        <a:ext cx="11439525" cy="6107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343666"/>
          <a:ext cx="11439525" cy="6107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0" i="0" kern="1200" dirty="0"/>
            <a:t>As mentioned, a portable storage device left on a bus could lead to a leak.</a:t>
          </a:r>
          <a:endParaRPr lang="en-GB" sz="2900" kern="1200" dirty="0"/>
        </a:p>
      </dsp:txBody>
      <dsp:txXfrm>
        <a:off x="0" y="343666"/>
        <a:ext cx="11439525" cy="610740"/>
      </dsp:txXfrm>
    </dsp:sp>
    <dsp:sp modelId="{B5F2CD97-2528-4306-81D1-F1298E2308E1}">
      <dsp:nvSpPr>
        <dsp:cNvPr id="0" name=""/>
        <dsp:cNvSpPr/>
      </dsp:nvSpPr>
      <dsp:spPr>
        <a:xfrm>
          <a:off x="0" y="1037926"/>
          <a:ext cx="11439525" cy="6107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/>
            <a:t>Additionally, the use of portable storage devices might lead to a virus.</a:t>
          </a:r>
        </a:p>
      </dsp:txBody>
      <dsp:txXfrm>
        <a:off x="0" y="1037926"/>
        <a:ext cx="11439525" cy="610740"/>
      </dsp:txXfrm>
    </dsp:sp>
    <dsp:sp modelId="{64A14A2E-CA62-4043-AB1B-BF3DB735FD52}">
      <dsp:nvSpPr>
        <dsp:cNvPr id="0" name=""/>
        <dsp:cNvSpPr/>
      </dsp:nvSpPr>
      <dsp:spPr>
        <a:xfrm>
          <a:off x="0" y="1732186"/>
          <a:ext cx="11439525" cy="6107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0" i="0" kern="1200" dirty="0"/>
            <a:t>The employee may load data infected with a virus onto a USB.</a:t>
          </a:r>
          <a:endParaRPr lang="en-GB" sz="2900" kern="1200" dirty="0">
            <a:solidFill>
              <a:schemeClr val="bg1"/>
            </a:solidFill>
          </a:endParaRPr>
        </a:p>
      </dsp:txBody>
      <dsp:txXfrm>
        <a:off x="0" y="1732186"/>
        <a:ext cx="11439525" cy="610740"/>
      </dsp:txXfrm>
    </dsp:sp>
    <dsp:sp modelId="{211D9E65-E589-47FB-9C7F-4C2EAC224334}">
      <dsp:nvSpPr>
        <dsp:cNvPr id="0" name=""/>
        <dsp:cNvSpPr/>
      </dsp:nvSpPr>
      <dsp:spPr>
        <a:xfrm>
          <a:off x="0" y="2426446"/>
          <a:ext cx="11439525" cy="6107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>
              <a:solidFill>
                <a:schemeClr val="bg1"/>
              </a:solidFill>
            </a:rPr>
            <a:t>They then plug the USB into a work computer and the virus can spread.</a:t>
          </a:r>
        </a:p>
      </dsp:txBody>
      <dsp:txXfrm>
        <a:off x="0" y="2426446"/>
        <a:ext cx="11439525" cy="610740"/>
      </dsp:txXfrm>
    </dsp:sp>
    <dsp:sp modelId="{93070EF7-FCD3-4720-9655-6A2CD6D67590}">
      <dsp:nvSpPr>
        <dsp:cNvPr id="0" name=""/>
        <dsp:cNvSpPr/>
      </dsp:nvSpPr>
      <dsp:spPr>
        <a:xfrm>
          <a:off x="0" y="3120706"/>
          <a:ext cx="11439525" cy="6107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>
              <a:solidFill>
                <a:schemeClr val="bg1"/>
              </a:solidFill>
            </a:rPr>
            <a:t>This is the easiest way for a virus to get onto a business computer.</a:t>
          </a:r>
        </a:p>
      </dsp:txBody>
      <dsp:txXfrm>
        <a:off x="0" y="3120706"/>
        <a:ext cx="11439525" cy="6107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415305"/>
          <a:ext cx="11439525" cy="5896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dirty="0"/>
            <a:t>Downloads from the internet can often contain malware.</a:t>
          </a:r>
          <a:endParaRPr lang="en-GB" sz="2800" kern="1200" dirty="0"/>
        </a:p>
      </dsp:txBody>
      <dsp:txXfrm>
        <a:off x="0" y="415305"/>
        <a:ext cx="11439525" cy="589680"/>
      </dsp:txXfrm>
    </dsp:sp>
    <dsp:sp modelId="{B5F2CD97-2528-4306-81D1-F1298E2308E1}">
      <dsp:nvSpPr>
        <dsp:cNvPr id="0" name=""/>
        <dsp:cNvSpPr/>
      </dsp:nvSpPr>
      <dsp:spPr>
        <a:xfrm>
          <a:off x="0" y="1085625"/>
          <a:ext cx="11439525" cy="5896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/>
            <a:t>This is another major for business computers being infected by malware.</a:t>
          </a:r>
        </a:p>
      </dsp:txBody>
      <dsp:txXfrm>
        <a:off x="0" y="1085625"/>
        <a:ext cx="11439525" cy="589680"/>
      </dsp:txXfrm>
    </dsp:sp>
    <dsp:sp modelId="{64A14A2E-CA62-4043-AB1B-BF3DB735FD52}">
      <dsp:nvSpPr>
        <dsp:cNvPr id="0" name=""/>
        <dsp:cNvSpPr/>
      </dsp:nvSpPr>
      <dsp:spPr>
        <a:xfrm>
          <a:off x="0" y="1755946"/>
          <a:ext cx="11439525" cy="5896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0" i="0" kern="1200" dirty="0"/>
            <a:t>This might involve:</a:t>
          </a:r>
        </a:p>
      </dsp:txBody>
      <dsp:txXfrm>
        <a:off x="0" y="1755946"/>
        <a:ext cx="11439525" cy="589680"/>
      </dsp:txXfrm>
    </dsp:sp>
    <dsp:sp modelId="{80E0BB7F-BA04-4FDF-A3DD-A08488E40BBD}">
      <dsp:nvSpPr>
        <dsp:cNvPr id="0" name=""/>
        <dsp:cNvSpPr/>
      </dsp:nvSpPr>
      <dsp:spPr>
        <a:xfrm>
          <a:off x="0" y="2345626"/>
          <a:ext cx="11439525" cy="72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b="0" i="0" kern="1200" dirty="0"/>
            <a:t>Opening an email attachment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b="0" i="0" kern="1200" dirty="0"/>
            <a:t>Download a file from the web</a:t>
          </a:r>
        </a:p>
      </dsp:txBody>
      <dsp:txXfrm>
        <a:off x="0" y="2345626"/>
        <a:ext cx="11439525" cy="724500"/>
      </dsp:txXfrm>
    </dsp:sp>
    <dsp:sp modelId="{211D9E65-E589-47FB-9C7F-4C2EAC224334}">
      <dsp:nvSpPr>
        <dsp:cNvPr id="0" name=""/>
        <dsp:cNvSpPr/>
      </dsp:nvSpPr>
      <dsp:spPr>
        <a:xfrm>
          <a:off x="0" y="3070126"/>
          <a:ext cx="11439525" cy="5896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>
              <a:solidFill>
                <a:schemeClr val="bg1"/>
              </a:solidFill>
            </a:rPr>
            <a:t>This file downloaded could be any of the types of malware we learnt about.</a:t>
          </a:r>
        </a:p>
      </dsp:txBody>
      <dsp:txXfrm>
        <a:off x="0" y="3070126"/>
        <a:ext cx="11439525" cy="5896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FE533D-DD91-4A75-80DE-09CE91514B61}">
      <dsp:nvSpPr>
        <dsp:cNvPr id="0" name=""/>
        <dsp:cNvSpPr/>
      </dsp:nvSpPr>
      <dsp:spPr>
        <a:xfrm>
          <a:off x="0" y="9923"/>
          <a:ext cx="11439525" cy="7160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b="0" i="0" kern="1200" dirty="0"/>
            <a:t>Visiting untrustworthy sites puts your computer system at risk.</a:t>
          </a:r>
          <a:endParaRPr lang="en-GB" sz="3400" kern="1200" dirty="0"/>
        </a:p>
      </dsp:txBody>
      <dsp:txXfrm>
        <a:off x="0" y="9923"/>
        <a:ext cx="11439525" cy="716040"/>
      </dsp:txXfrm>
    </dsp:sp>
    <dsp:sp modelId="{B5F2CD97-2528-4306-81D1-F1298E2308E1}">
      <dsp:nvSpPr>
        <dsp:cNvPr id="0" name=""/>
        <dsp:cNvSpPr/>
      </dsp:nvSpPr>
      <dsp:spPr>
        <a:xfrm>
          <a:off x="0" y="823883"/>
          <a:ext cx="11439525" cy="7160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/>
            <a:t>As mentioned previously, files you download may be malware.</a:t>
          </a:r>
        </a:p>
      </dsp:txBody>
      <dsp:txXfrm>
        <a:off x="0" y="823883"/>
        <a:ext cx="11439525" cy="716040"/>
      </dsp:txXfrm>
    </dsp:sp>
    <dsp:sp modelId="{64A14A2E-CA62-4043-AB1B-BF3DB735FD52}">
      <dsp:nvSpPr>
        <dsp:cNvPr id="0" name=""/>
        <dsp:cNvSpPr/>
      </dsp:nvSpPr>
      <dsp:spPr>
        <a:xfrm>
          <a:off x="0" y="1637843"/>
          <a:ext cx="11439525" cy="7160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b="0" i="0" kern="1200" dirty="0"/>
            <a:t>However, some sites can infect you just by visiting the site.</a:t>
          </a:r>
          <a:endParaRPr lang="en-GB" sz="3400" kern="1200" dirty="0">
            <a:solidFill>
              <a:schemeClr val="bg1"/>
            </a:solidFill>
          </a:endParaRPr>
        </a:p>
      </dsp:txBody>
      <dsp:txXfrm>
        <a:off x="0" y="1637843"/>
        <a:ext cx="11439525" cy="716040"/>
      </dsp:txXfrm>
    </dsp:sp>
    <dsp:sp modelId="{211D9E65-E589-47FB-9C7F-4C2EAC224334}">
      <dsp:nvSpPr>
        <dsp:cNvPr id="0" name=""/>
        <dsp:cNvSpPr/>
      </dsp:nvSpPr>
      <dsp:spPr>
        <a:xfrm>
          <a:off x="0" y="2451803"/>
          <a:ext cx="11439525" cy="7160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b="0" i="0" kern="1200" dirty="0"/>
            <a:t>The site might also be part of a phishing scam.</a:t>
          </a:r>
          <a:endParaRPr lang="en-GB" sz="3400" kern="1200" dirty="0">
            <a:solidFill>
              <a:schemeClr val="bg1"/>
            </a:solidFill>
          </a:endParaRPr>
        </a:p>
      </dsp:txBody>
      <dsp:txXfrm>
        <a:off x="0" y="2451803"/>
        <a:ext cx="11439525" cy="716040"/>
      </dsp:txXfrm>
    </dsp:sp>
    <dsp:sp modelId="{D90F1189-9065-46B9-882D-4FA677A7230F}">
      <dsp:nvSpPr>
        <dsp:cNvPr id="0" name=""/>
        <dsp:cNvSpPr/>
      </dsp:nvSpPr>
      <dsp:spPr>
        <a:xfrm>
          <a:off x="0" y="3167843"/>
          <a:ext cx="11439525" cy="897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05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700" kern="1200" dirty="0">
              <a:solidFill>
                <a:schemeClr val="bg1"/>
              </a:solidFill>
            </a:rPr>
            <a:t>The site might look like a legitimate website.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700" kern="1200" dirty="0">
              <a:solidFill>
                <a:schemeClr val="bg1"/>
              </a:solidFill>
            </a:rPr>
            <a:t>Any data you submit to it though might be stored and misused.</a:t>
          </a:r>
        </a:p>
      </dsp:txBody>
      <dsp:txXfrm>
        <a:off x="0" y="3167843"/>
        <a:ext cx="11439525" cy="897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07B55-3861-49F2-AB8C-AE9E60F9B4A6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E1CF-41B4-4A06-893C-D555B35272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84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 B</a:t>
            </a:r>
            <a:r>
              <a:rPr lang="en-GB" baseline="0" dirty="0" smtClean="0"/>
              <a:t> </a:t>
            </a:r>
          </a:p>
          <a:p>
            <a:r>
              <a:rPr lang="en-GB" baseline="0" dirty="0" smtClean="0"/>
              <a:t>2C 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E1CF-41B4-4A06-893C-D555B352728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904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430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205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989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63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448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77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266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C478C0-E2C6-48FB-B5ED-E73CA0338D4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857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4363114-D500-4C88-ABC4-E727C7507F3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23377" y="2598738"/>
            <a:ext cx="962284" cy="9525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DC6527-9CC8-4215-9D7A-9F19D077E0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15080" y="2376342"/>
            <a:ext cx="5744094" cy="1314741"/>
          </a:xfrm>
        </p:spPr>
        <p:txBody>
          <a:bodyPr lIns="0" tIns="0" rIns="0" bIns="0" anchor="b">
            <a:normAutofit/>
          </a:bodyPr>
          <a:lstStyle>
            <a:lvl1pPr algn="r">
              <a:defRPr sz="4800"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EBDB1-C7AB-4557-881C-6B9A5B82E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E7D30-16E7-4C6A-9215-7CEB4EECA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A7605-D0EA-4337-8E48-2C248B3C5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0B4CCD6-DBF2-4361-9EFE-8D0DED25A5C1}"/>
              </a:ext>
            </a:extLst>
          </p:cNvPr>
          <p:cNvCxnSpPr>
            <a:cxnSpLocks/>
          </p:cNvCxnSpPr>
          <p:nvPr/>
        </p:nvCxnSpPr>
        <p:spPr>
          <a:xfrm>
            <a:off x="8141275" y="2616186"/>
            <a:ext cx="0" cy="91894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909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09616-9C03-4626-AFBE-9C5F0ADA3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2E022B-04A7-4C9F-B2FF-01068292F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51D77-E8A4-48F6-8584-34E7207E5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C80C3-BDA8-4DF8-BA27-2DD85A150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5AB43-3072-4D23-8565-C040008AB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399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817C531E-B098-4D6D-9A77-C7DCFB68E4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730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17B9FC-566D-44A2-816A-4EA3612E1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7FB735-70F4-41BF-9A15-B7007CB4C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C68F2-00D8-462F-83F1-968D85C8F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4D410-BCE1-4E3A-ADCA-D8C3C238D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8F335-F59C-4667-8ED2-ED67BFBD1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4002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B22DF440-4486-43E4-B0CA-0BE4B30175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86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E9112-6AC3-40B5-9F09-827F03B8B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ABA917-348D-4D7D-AE08-C13DDE299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4C68A-02C1-4B49-987E-1C6BEF84A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85D2B-564C-405E-94E8-1398FEA2C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7274C-8C0B-4BAD-BEA5-EBF73990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353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85E350-1B7C-4D5C-9D5A-FBAB92A0CC68}"/>
              </a:ext>
            </a:extLst>
          </p:cNvPr>
          <p:cNvSpPr/>
          <p:nvPr/>
        </p:nvSpPr>
        <p:spPr>
          <a:xfrm>
            <a:off x="396880" y="290567"/>
            <a:ext cx="11438787" cy="135408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7AE0DE-3934-48EA-A400-18158105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7EAF-EB5A-47B4-9354-6F0667DA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06" y="1969477"/>
            <a:ext cx="11438787" cy="4075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4740-E38E-4EF9-B8C8-9928377D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6A67-309F-4EED-B41B-1B302521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8DEB1-7335-40EA-B129-B274C9D6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3D657B-EB80-4E8B-A2F0-9428D069F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464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85E350-1B7C-4D5C-9D5A-FBAB92A0CC68}"/>
              </a:ext>
            </a:extLst>
          </p:cNvPr>
          <p:cNvSpPr/>
          <p:nvPr/>
        </p:nvSpPr>
        <p:spPr>
          <a:xfrm>
            <a:off x="396880" y="290567"/>
            <a:ext cx="11438787" cy="135408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7AE0DE-3934-48EA-A400-18158105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7EAF-EB5A-47B4-9354-6F0667DA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06" y="2472959"/>
            <a:ext cx="11438787" cy="35715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4740-E38E-4EF9-B8C8-9928377D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6A67-309F-4EED-B41B-1B302521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8DEB1-7335-40EA-B129-B274C9D6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3D657B-EB80-4E8B-A2F0-9428D069F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E0CE75-A655-409E-B324-9C05583EA10F}"/>
              </a:ext>
            </a:extLst>
          </p:cNvPr>
          <p:cNvSpPr txBox="1"/>
          <p:nvPr userDrawn="1"/>
        </p:nvSpPr>
        <p:spPr>
          <a:xfrm>
            <a:off x="-14068" y="1827972"/>
            <a:ext cx="2574388" cy="461665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61646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85E350-1B7C-4D5C-9D5A-FBAB92A0CC68}"/>
              </a:ext>
            </a:extLst>
          </p:cNvPr>
          <p:cNvSpPr/>
          <p:nvPr/>
        </p:nvSpPr>
        <p:spPr>
          <a:xfrm>
            <a:off x="396880" y="290567"/>
            <a:ext cx="11438787" cy="183406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7AE0DE-3934-48EA-A400-181581057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E7EAF-EB5A-47B4-9354-6F0667DA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606" y="2754018"/>
            <a:ext cx="11438787" cy="32904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4740-E38E-4EF9-B8C8-9928377D9F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36A67-309F-4EED-B41B-1B302521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8DEB1-7335-40EA-B129-B274C9D69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AB3D657B-EB80-4E8B-A2F0-9428D069F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ED44542-4BA9-4639-9A92-3385C788E8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8838" y="1644650"/>
            <a:ext cx="10515600" cy="479425"/>
          </a:xfrm>
        </p:spPr>
        <p:txBody>
          <a:bodyPr anchor="t">
            <a:normAutofit/>
          </a:bodyPr>
          <a:lstStyle>
            <a:lvl1pPr marL="0" indent="0" algn="ctr">
              <a:buNone/>
              <a:defRPr sz="1900"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C566EE3-A78E-4457-B981-B7AAEFED0F23}"/>
              </a:ext>
            </a:extLst>
          </p:cNvPr>
          <p:cNvCxnSpPr>
            <a:cxnSpLocks/>
          </p:cNvCxnSpPr>
          <p:nvPr/>
        </p:nvCxnSpPr>
        <p:spPr>
          <a:xfrm>
            <a:off x="2230078" y="1522292"/>
            <a:ext cx="7772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82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ACF1D-E302-4B04-A41D-4010BCDB3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2453AD-D386-412F-81E6-6679673927F8}"/>
              </a:ext>
            </a:extLst>
          </p:cNvPr>
          <p:cNvSpPr/>
          <p:nvPr/>
        </p:nvSpPr>
        <p:spPr>
          <a:xfrm>
            <a:off x="396880" y="2219074"/>
            <a:ext cx="11438787" cy="183406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81323-E0C2-4355-A350-066A6EF08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219074"/>
            <a:ext cx="10515600" cy="1834063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74F1E13B-C29E-436A-9D76-6AC9C89701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721C1E8-7D89-4EBB-A815-5293FF71F0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618B8BB-3D55-4548-9561-243D803F7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340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FAE09-85B1-41C5-A895-3ABBB4668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6605" y="2749123"/>
            <a:ext cx="7676393" cy="32953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5E749-CBC2-4FED-A4D5-03FF897FE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3623" y="2749123"/>
            <a:ext cx="3511769" cy="33002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A3F52-AE25-4B8F-A31E-0E941340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0D9AEA2D-4A75-49B2-868F-8ED5D44F5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46F64C7-88BC-4B9F-9D9C-6B23468C6FF4}"/>
              </a:ext>
            </a:extLst>
          </p:cNvPr>
          <p:cNvSpPr/>
          <p:nvPr/>
        </p:nvSpPr>
        <p:spPr>
          <a:xfrm>
            <a:off x="396880" y="290567"/>
            <a:ext cx="11438787" cy="1834063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C0A29D01-1B69-4D07-85F8-333648F296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8838" y="1644650"/>
            <a:ext cx="10515600" cy="479425"/>
          </a:xfrm>
        </p:spPr>
        <p:txBody>
          <a:bodyPr anchor="t">
            <a:normAutofit/>
          </a:bodyPr>
          <a:lstStyle>
            <a:lvl1pPr marL="0" indent="0" algn="ctr">
              <a:buNone/>
              <a:defRPr sz="1900"/>
            </a:lvl1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D841E97-99B1-4A1E-ADF7-206A430D4FD1}"/>
              </a:ext>
            </a:extLst>
          </p:cNvPr>
          <p:cNvCxnSpPr>
            <a:cxnSpLocks/>
          </p:cNvCxnSpPr>
          <p:nvPr/>
        </p:nvCxnSpPr>
        <p:spPr>
          <a:xfrm>
            <a:off x="2230078" y="1522292"/>
            <a:ext cx="7772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1EF7592E-66C5-4228-9BD6-249FD6B6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578" y="6356350"/>
            <a:ext cx="1656806" cy="365125"/>
          </a:xfrm>
        </p:spPr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AF4D13A-CB94-4399-ABD6-F1236EF75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879" y="6356349"/>
            <a:ext cx="134919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B487539-4D0D-4547-A531-8C88F7203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472" y="295461"/>
            <a:ext cx="10515599" cy="1349189"/>
          </a:xfrm>
        </p:spPr>
        <p:txBody>
          <a:bodyPr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8388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BCB3E-2A47-4346-A465-EE0F016C5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48CF7-31BD-47A9-933B-420BF52AE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A2DFC-BA08-4352-8E90-48E64AEFC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AC0C8C-21D0-4527-B4F0-981864317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010C0A-5D20-4924-BC9F-14D07617E2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8064A0-C33E-430A-8F17-0EA17E298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8D7A81-2207-4952-9D16-2030324E2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8C1E58-E506-449B-911D-77184EFD5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 descr="A picture containing clipart&#10;&#10;Description automatically generated">
            <a:extLst>
              <a:ext uri="{FF2B5EF4-FFF2-40B4-BE49-F238E27FC236}">
                <a16:creationId xmlns:a16="http://schemas.microsoft.com/office/drawing/2014/main" id="{33022867-3705-4100-A646-BFFD791C87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55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3FA1E-984D-4E48-A584-F3F63AC6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22B15A-EB07-413F-95F5-55282667A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F7AF17-4FF4-4A9A-81D0-5A8F29F6C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6E20FD-4149-44FB-9D56-2E2061DBA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B782A4E9-EFF2-4901-81FF-CC52AF2EDC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77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E3144F-45C5-4773-B5C5-F6A50AF5B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6BBD3B-F4BD-46EC-9B3E-13D3826D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CDC3E-EC91-4FE0-AE2F-A6AF8127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1DB76802-D738-4ABA-8E4F-39AC81A32B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02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A2173-8F61-4EAD-AAC8-906EC04F6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13D88-6EF6-4713-ABE2-1818E5348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B32A2-C6F5-4743-842B-F22D3A086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A6720-535E-4BB7-AA80-CDC98676D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CD5227-2063-47AF-AB00-B6C4372D6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D677E-1528-43E9-83B0-632E27A12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44CF0105-7C6E-4BB3-8D1D-55C64320A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51895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2D576-CBFC-491B-89AF-E0CDE1E0B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06C804-B980-4F14-B78E-AAE57300D7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FBA97-541C-4B50-8FEE-56DF4803E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C4CA0-699D-493D-9BED-F1987B87B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65557-7C9B-4A6D-9F97-A183CA986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464D2-20D7-4C18-A310-CC889C9D7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7E9A8F24-38B9-4C89-83F6-C1E40D960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064" y="6195295"/>
            <a:ext cx="2297603" cy="53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38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7CB390-D5E2-44EF-892F-440BAAC23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1494C-5C9A-4417-AC81-8A3B91923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5B06D-0340-4ACD-8C2F-953F42211C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14EBD-9A3D-451B-A7D4-08AE8C11319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0197F-DFDE-43C5-A224-EEF9338F40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1B0CA-AC29-4010-A650-0655F44EF3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2399" y="635282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47F07-96E8-451F-9A13-A820EEDD2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20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303466" y="0"/>
            <a:ext cx="5744094" cy="1000891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DO NOW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8052" y="1093658"/>
            <a:ext cx="11025809" cy="5519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we mean by “social engineering”?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Gaining access to a system without the permission of the owner.</a:t>
            </a: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Manipulating individuals into handing over private information.</a:t>
            </a: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Misdirecting users to a fraudulent/fake website without the individual’s knowledge.</a:t>
            </a: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Inserting yourself into the middle of a communication between two parties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/>
              <a:t> </a:t>
            </a:r>
          </a:p>
          <a:p>
            <a:r>
              <a:rPr lang="en-GB" dirty="0" smtClean="0"/>
              <a:t>2.      How </a:t>
            </a:r>
            <a:r>
              <a:rPr lang="en-GB" dirty="0"/>
              <a:t>does ransomware usually lock victims out of their files?</a:t>
            </a:r>
          </a:p>
          <a:p>
            <a:r>
              <a:rPr lang="en-GB" dirty="0"/>
              <a:t> </a:t>
            </a:r>
          </a:p>
          <a:p>
            <a:pPr marL="1257300" lvl="2" indent="-342900">
              <a:buFont typeface="+mj-lt"/>
              <a:buAutoNum type="alphaUcPeriod"/>
            </a:pPr>
            <a:r>
              <a:rPr lang="en-GB" dirty="0"/>
              <a:t>By stealing the data.</a:t>
            </a:r>
          </a:p>
          <a:p>
            <a:pPr marL="1257300" lvl="2" indent="-342900">
              <a:buFont typeface="+mj-lt"/>
              <a:buAutoNum type="alphaUcPeriod"/>
            </a:pPr>
            <a:r>
              <a:rPr lang="en-GB" dirty="0"/>
              <a:t>By copying the data.</a:t>
            </a:r>
          </a:p>
          <a:p>
            <a:pPr marL="1257300" lvl="2" indent="-342900">
              <a:buFont typeface="+mj-lt"/>
              <a:buAutoNum type="alphaUcPeriod"/>
            </a:pPr>
            <a:r>
              <a:rPr lang="en-GB" dirty="0"/>
              <a:t>By encrypting the data.</a:t>
            </a:r>
          </a:p>
          <a:p>
            <a:pPr marL="1257300" lvl="2" indent="-342900">
              <a:buFont typeface="+mj-lt"/>
              <a:buAutoNum type="alphaUcPeriod"/>
            </a:pPr>
            <a:r>
              <a:rPr lang="en-GB" dirty="0"/>
              <a:t>By deleting the data.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240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Visiting Untrustworthy Sites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666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1D9E65-E589-47FB-9C7F-4C2EAC224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211D9E65-E589-47FB-9C7F-4C2EAC2243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0F1189-9065-46B9-882D-4FA677A723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D90F1189-9065-46B9-882D-4FA677A723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5C74F8-A501-42E0-A85D-FFA71979EA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25" y="2246812"/>
            <a:ext cx="8517932" cy="1666668"/>
          </a:xfrm>
        </p:spPr>
        <p:txBody>
          <a:bodyPr anchor="ctr">
            <a:normAutofit/>
          </a:bodyPr>
          <a:lstStyle/>
          <a:p>
            <a:r>
              <a:rPr lang="en-GB" dirty="0"/>
              <a:t>INTERNAL THREATS</a:t>
            </a:r>
          </a:p>
        </p:txBody>
      </p:sp>
    </p:spTree>
    <p:extLst>
      <p:ext uri="{BB962C8B-B14F-4D97-AF65-F5344CB8AC3E}">
        <p14:creationId xmlns:p14="http://schemas.microsoft.com/office/powerpoint/2010/main" val="120138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Intentional Stealing/Leaking of Information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1598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B96494-0336-465B-9266-8D2DB3755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64B96494-0336-465B-9266-8D2DB3755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3ED0D8-1D31-4363-A5BE-619C152EB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513ED0D8-1D31-4363-A5BE-619C152EBE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Leaking of Information - Task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6704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B96494-0336-465B-9266-8D2DB3755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64B96494-0336-465B-9266-8D2DB3755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Leaking of Information - Task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2473325"/>
          <a:ext cx="11439525" cy="3571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2483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B96494-0336-465B-9266-8D2DB3755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64B96494-0336-465B-9266-8D2DB3755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4E16D3-729D-4D70-A100-FA4AE942A7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904E16D3-729D-4D70-A100-FA4AE942A7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Users Overriding Security Controls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4304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4F7B3B-B5E9-4FB3-B600-86EE42363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CB4F7B3B-B5E9-4FB3-B600-86EE423636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1D9E65-E589-47FB-9C7F-4C2EAC224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211D9E65-E589-47FB-9C7F-4C2EAC2243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Unintentional Disclosure of Data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177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0107C0-86CF-48FA-95F1-E7DEA9474E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E30107C0-86CF-48FA-95F1-E7DEA9474E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1D9E65-E589-47FB-9C7F-4C2EAC224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211D9E65-E589-47FB-9C7F-4C2EAC2243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Use of Portable Storage Devices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9578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1D9E65-E589-47FB-9C7F-4C2EAC224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211D9E65-E589-47FB-9C7F-4C2EAC2243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3070EF7-FCD3-4720-9655-6A2CD6D675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93070EF7-FCD3-4720-9655-6A2CD6D675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3E2A-8110-4828-B0C1-7E3E95B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Downloads from the Internet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3FBA4794-F092-47DD-AE6F-A573078976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6238" y="1970088"/>
          <a:ext cx="11439525" cy="407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7605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FE533D-DD91-4A75-80DE-09CE91514B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B5F2CD97-2528-4306-81D1-F1298E230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64A14A2E-CA62-4043-AB1B-BF3DB735F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E0BB7F-BA04-4FDF-A3DD-A08488E40B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80E0BB7F-BA04-4FDF-A3DD-A08488E40B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1D9E65-E589-47FB-9C7F-4C2EAC2243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211D9E65-E589-47FB-9C7F-4C2EAC2243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KnowItAllNinja">
  <a:themeElements>
    <a:clrScheme name="KnowItAllNinja">
      <a:dk1>
        <a:srgbClr val="FFFFFF"/>
      </a:dk1>
      <a:lt1>
        <a:srgbClr val="FFFFFF"/>
      </a:lt1>
      <a:dk2>
        <a:srgbClr val="93A3B8"/>
      </a:dk2>
      <a:lt2>
        <a:srgbClr val="44546A"/>
      </a:lt2>
      <a:accent1>
        <a:srgbClr val="44546A"/>
      </a:accent1>
      <a:accent2>
        <a:srgbClr val="5B9BD5"/>
      </a:accent2>
      <a:accent3>
        <a:srgbClr val="70AD47"/>
      </a:accent3>
      <a:accent4>
        <a:srgbClr val="EA3434"/>
      </a:accent4>
      <a:accent5>
        <a:srgbClr val="954F72"/>
      </a:accent5>
      <a:accent6>
        <a:srgbClr val="EB7033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ItAllNinja" id="{BFC5B792-6AC5-4DC1-8073-A865866714A6}" vid="{F87F5D10-748D-4384-8761-E7CBB719F4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KnowItAllNinja</Template>
  <TotalTime>747</TotalTime>
  <Words>645</Words>
  <Application>Microsoft Office PowerPoint</Application>
  <PresentationFormat>Widescreen</PresentationFormat>
  <Paragraphs>80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Times New Roman</vt:lpstr>
      <vt:lpstr>KnowItAllNinja</vt:lpstr>
      <vt:lpstr>DO NOW</vt:lpstr>
      <vt:lpstr>INTERNAL THREATS</vt:lpstr>
      <vt:lpstr>Intentional Stealing/Leaking of Information</vt:lpstr>
      <vt:lpstr>Leaking of Information - Task</vt:lpstr>
      <vt:lpstr>Leaking of Information - Task</vt:lpstr>
      <vt:lpstr>Users Overriding Security Controls</vt:lpstr>
      <vt:lpstr>Unintentional Disclosure of Data</vt:lpstr>
      <vt:lpstr>Use of Portable Storage Devices</vt:lpstr>
      <vt:lpstr>Downloads from the Internet</vt:lpstr>
      <vt:lpstr>Visiting Untrustworthy Sites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TRENDS IN COMPUTER GAMING</dc:title>
  <dc:creator>Daniel Richardson</dc:creator>
  <cp:lastModifiedBy>Karen Orchard</cp:lastModifiedBy>
  <cp:revision>37</cp:revision>
  <dcterms:created xsi:type="dcterms:W3CDTF">2019-01-21T09:12:08Z</dcterms:created>
  <dcterms:modified xsi:type="dcterms:W3CDTF">2020-09-30T08:54:02Z</dcterms:modified>
</cp:coreProperties>
</file>