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68" r:id="rId3"/>
    <p:sldId id="357" r:id="rId4"/>
    <p:sldId id="332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643EF8-7DC6-4AB9-9CFB-802A4B98B900}" v="1" dt="2020-09-02T14:11:20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ichardson" userId="b12f1a219faba2ab" providerId="LiveId" clId="{D0643EF8-7DC6-4AB9-9CFB-802A4B98B900}"/>
    <pc:docChg chg="addSld delSld modSld">
      <pc:chgData name="Daniel Richardson" userId="b12f1a219faba2ab" providerId="LiveId" clId="{D0643EF8-7DC6-4AB9-9CFB-802A4B98B900}" dt="2020-09-02T14:11:20.527" v="1"/>
      <pc:docMkLst>
        <pc:docMk/>
      </pc:docMkLst>
      <pc:sldChg chg="add del">
        <pc:chgData name="Daniel Richardson" userId="b12f1a219faba2ab" providerId="LiveId" clId="{D0643EF8-7DC6-4AB9-9CFB-802A4B98B900}" dt="2020-09-02T14:11:20.527" v="1"/>
        <pc:sldMkLst>
          <pc:docMk/>
          <pc:sldMk cId="1201385341" sldId="256"/>
        </pc:sldMkLst>
      </pc:sldChg>
      <pc:sldChg chg="del">
        <pc:chgData name="Daniel Richardson" userId="b12f1a219faba2ab" providerId="LiveId" clId="{D0643EF8-7DC6-4AB9-9CFB-802A4B98B900}" dt="2020-09-02T14:11:20.160" v="0" actId="47"/>
        <pc:sldMkLst>
          <pc:docMk/>
          <pc:sldMk cId="199560209" sldId="260"/>
        </pc:sldMkLst>
      </pc:sldChg>
      <pc:sldChg chg="del">
        <pc:chgData name="Daniel Richardson" userId="b12f1a219faba2ab" providerId="LiveId" clId="{D0643EF8-7DC6-4AB9-9CFB-802A4B98B900}" dt="2020-09-02T14:11:20.160" v="0" actId="47"/>
        <pc:sldMkLst>
          <pc:docMk/>
          <pc:sldMk cId="981921101" sldId="261"/>
        </pc:sldMkLst>
      </pc:sldChg>
      <pc:sldChg chg="add">
        <pc:chgData name="Daniel Richardson" userId="b12f1a219faba2ab" providerId="LiveId" clId="{D0643EF8-7DC6-4AB9-9CFB-802A4B98B900}" dt="2020-09-02T14:11:20.527" v="1"/>
        <pc:sldMkLst>
          <pc:docMk/>
          <pc:sldMk cId="3990221231" sldId="332"/>
        </pc:sldMkLst>
      </pc:sldChg>
      <pc:sldChg chg="add">
        <pc:chgData name="Daniel Richardson" userId="b12f1a219faba2ab" providerId="LiveId" clId="{D0643EF8-7DC6-4AB9-9CFB-802A4B98B900}" dt="2020-09-02T14:11:20.527" v="1"/>
        <pc:sldMkLst>
          <pc:docMk/>
          <pc:sldMk cId="2358558403" sldId="357"/>
        </pc:sldMkLst>
      </pc:sldChg>
      <pc:sldChg chg="add">
        <pc:chgData name="Daniel Richardson" userId="b12f1a219faba2ab" providerId="LiveId" clId="{D0643EF8-7DC6-4AB9-9CFB-802A4B98B900}" dt="2020-09-02T14:11:20.527" v="1"/>
        <pc:sldMkLst>
          <pc:docMk/>
          <pc:sldMk cId="2171359076" sldId="358"/>
        </pc:sldMkLst>
      </pc:sldChg>
      <pc:sldChg chg="add">
        <pc:chgData name="Daniel Richardson" userId="b12f1a219faba2ab" providerId="LiveId" clId="{D0643EF8-7DC6-4AB9-9CFB-802A4B98B900}" dt="2020-09-02T14:11:20.527" v="1"/>
        <pc:sldMkLst>
          <pc:docMk/>
          <pc:sldMk cId="183117845" sldId="359"/>
        </pc:sldMkLst>
      </pc:sldChg>
      <pc:sldChg chg="add">
        <pc:chgData name="Daniel Richardson" userId="b12f1a219faba2ab" providerId="LiveId" clId="{D0643EF8-7DC6-4AB9-9CFB-802A4B98B900}" dt="2020-09-02T14:11:20.527" v="1"/>
        <pc:sldMkLst>
          <pc:docMk/>
          <pc:sldMk cId="2697042675" sldId="360"/>
        </pc:sldMkLst>
      </pc:sldChg>
      <pc:sldChg chg="add">
        <pc:chgData name="Daniel Richardson" userId="b12f1a219faba2ab" providerId="LiveId" clId="{D0643EF8-7DC6-4AB9-9CFB-802A4B98B900}" dt="2020-09-02T14:11:20.527" v="1"/>
        <pc:sldMkLst>
          <pc:docMk/>
          <pc:sldMk cId="302051330" sldId="361"/>
        </pc:sldMkLst>
      </pc:sldChg>
      <pc:sldChg chg="add">
        <pc:chgData name="Daniel Richardson" userId="b12f1a219faba2ab" providerId="LiveId" clId="{D0643EF8-7DC6-4AB9-9CFB-802A4B98B900}" dt="2020-09-02T14:11:20.527" v="1"/>
        <pc:sldMkLst>
          <pc:docMk/>
          <pc:sldMk cId="4249271389" sldId="362"/>
        </pc:sldMkLst>
      </pc:sldChg>
      <pc:sldChg chg="add">
        <pc:chgData name="Daniel Richardson" userId="b12f1a219faba2ab" providerId="LiveId" clId="{D0643EF8-7DC6-4AB9-9CFB-802A4B98B900}" dt="2020-09-02T14:11:20.527" v="1"/>
        <pc:sldMkLst>
          <pc:docMk/>
          <pc:sldMk cId="3729051099" sldId="363"/>
        </pc:sldMkLst>
      </pc:sldChg>
      <pc:sldChg chg="add">
        <pc:chgData name="Daniel Richardson" userId="b12f1a219faba2ab" providerId="LiveId" clId="{D0643EF8-7DC6-4AB9-9CFB-802A4B98B900}" dt="2020-09-02T14:11:20.527" v="1"/>
        <pc:sldMkLst>
          <pc:docMk/>
          <pc:sldMk cId="3500948977" sldId="364"/>
        </pc:sldMkLst>
      </pc:sldChg>
      <pc:sldChg chg="add">
        <pc:chgData name="Daniel Richardson" userId="b12f1a219faba2ab" providerId="LiveId" clId="{D0643EF8-7DC6-4AB9-9CFB-802A4B98B900}" dt="2020-09-02T14:11:20.527" v="1"/>
        <pc:sldMkLst>
          <pc:docMk/>
          <pc:sldMk cId="2428482881" sldId="365"/>
        </pc:sldMkLst>
      </pc:sldChg>
      <pc:sldChg chg="add">
        <pc:chgData name="Daniel Richardson" userId="b12f1a219faba2ab" providerId="LiveId" clId="{D0643EF8-7DC6-4AB9-9CFB-802A4B98B900}" dt="2020-09-02T14:11:20.527" v="1"/>
        <pc:sldMkLst>
          <pc:docMk/>
          <pc:sldMk cId="317345795" sldId="366"/>
        </pc:sldMkLst>
      </pc:sldChg>
      <pc:sldChg chg="add">
        <pc:chgData name="Daniel Richardson" userId="b12f1a219faba2ab" providerId="LiveId" clId="{D0643EF8-7DC6-4AB9-9CFB-802A4B98B900}" dt="2020-09-02T14:11:20.527" v="1"/>
        <pc:sldMkLst>
          <pc:docMk/>
          <pc:sldMk cId="1762395754" sldId="367"/>
        </pc:sldMkLst>
      </pc:sldChg>
    </pc:docChg>
  </pc:docChgLst>
  <pc:docChgLst>
    <pc:chgData name="Daniel Richardson" userId="b12f1a219faba2ab" providerId="LiveId" clId="{EA43E7B3-9B40-4C35-B931-49DD6D51D8C4}"/>
    <pc:docChg chg="modSld">
      <pc:chgData name="Daniel Richardson" userId="b12f1a219faba2ab" providerId="LiveId" clId="{EA43E7B3-9B40-4C35-B931-49DD6D51D8C4}" dt="2019-04-28T08:26:30.020" v="16" actId="20577"/>
      <pc:docMkLst>
        <pc:docMk/>
      </pc:docMkLst>
      <pc:sldChg chg="modSp modAnim">
        <pc:chgData name="Daniel Richardson" userId="b12f1a219faba2ab" providerId="LiveId" clId="{EA43E7B3-9B40-4C35-B931-49DD6D51D8C4}" dt="2019-04-28T08:26:30.020" v="16" actId="20577"/>
        <pc:sldMkLst>
          <pc:docMk/>
          <pc:sldMk cId="199560209" sldId="260"/>
        </pc:sldMkLst>
        <pc:graphicFrameChg chg="mod">
          <ac:chgData name="Daniel Richardson" userId="b12f1a219faba2ab" providerId="LiveId" clId="{EA43E7B3-9B40-4C35-B931-49DD6D51D8C4}" dt="2019-04-28T08:26:30.020" v="16" actId="20577"/>
          <ac:graphicFrameMkLst>
            <pc:docMk/>
            <pc:sldMk cId="199560209" sldId="260"/>
            <ac:graphicFrameMk id="5" creationId="{12C09AE8-A872-428E-9268-6167D070F9A3}"/>
          </ac:graphicFrameMkLst>
        </pc:graphicFrameChg>
      </pc:sldChg>
      <pc:sldChg chg="modAnim">
        <pc:chgData name="Daniel Richardson" userId="b12f1a219faba2ab" providerId="LiveId" clId="{EA43E7B3-9B40-4C35-B931-49DD6D51D8C4}" dt="2019-04-28T08:26:17.546" v="15"/>
        <pc:sldMkLst>
          <pc:docMk/>
          <pc:sldMk cId="981921101" sldId="261"/>
        </pc:sldMkLst>
      </pc:sldChg>
    </pc:docChg>
  </pc:docChgLst>
  <pc:docChgLst>
    <pc:chgData name="Daniel Richardson" userId="b12f1a219faba2ab" providerId="LiveId" clId="{D3A61AFA-F39C-4BDD-B382-CC54AFFF5A79}"/>
    <pc:docChg chg="custSel addSld delSld modSld">
      <pc:chgData name="Daniel Richardson" userId="b12f1a219faba2ab" providerId="LiveId" clId="{D3A61AFA-F39C-4BDD-B382-CC54AFFF5A79}" dt="2019-04-02T10:09:39.058" v="2411" actId="20577"/>
      <pc:docMkLst>
        <pc:docMk/>
      </pc:docMkLst>
      <pc:sldChg chg="modSp">
        <pc:chgData name="Daniel Richardson" userId="b12f1a219faba2ab" providerId="LiveId" clId="{D3A61AFA-F39C-4BDD-B382-CC54AFFF5A79}" dt="2019-04-02T08:32:45.914" v="32" actId="20577"/>
        <pc:sldMkLst>
          <pc:docMk/>
          <pc:sldMk cId="1201385341" sldId="256"/>
        </pc:sldMkLst>
        <pc:spChg chg="mod">
          <ac:chgData name="Daniel Richardson" userId="b12f1a219faba2ab" providerId="LiveId" clId="{D3A61AFA-F39C-4BDD-B382-CC54AFFF5A79}" dt="2019-04-02T08:32:45.914" v="32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addSp delSp modSp add">
        <pc:chgData name="Daniel Richardson" userId="b12f1a219faba2ab" providerId="LiveId" clId="{D3A61AFA-F39C-4BDD-B382-CC54AFFF5A79}" dt="2019-04-02T09:00:21.817" v="1565" actId="20577"/>
        <pc:sldMkLst>
          <pc:docMk/>
          <pc:sldMk cId="199560209" sldId="260"/>
        </pc:sldMkLst>
        <pc:spChg chg="mod">
          <ac:chgData name="Daniel Richardson" userId="b12f1a219faba2ab" providerId="LiveId" clId="{D3A61AFA-F39C-4BDD-B382-CC54AFFF5A79}" dt="2019-04-02T08:33:12.355" v="75" actId="20577"/>
          <ac:spMkLst>
            <pc:docMk/>
            <pc:sldMk cId="199560209" sldId="260"/>
            <ac:spMk id="2" creationId="{A4288474-B0A3-4BA0-9FE1-4E1929F91589}"/>
          </ac:spMkLst>
        </pc:spChg>
        <pc:spChg chg="del">
          <ac:chgData name="Daniel Richardson" userId="b12f1a219faba2ab" providerId="LiveId" clId="{D3A61AFA-F39C-4BDD-B382-CC54AFFF5A79}" dt="2019-04-02T08:34:09.677" v="142" actId="1032"/>
          <ac:spMkLst>
            <pc:docMk/>
            <pc:sldMk cId="199560209" sldId="260"/>
            <ac:spMk id="3" creationId="{C7D78291-B829-43C9-890D-F4BB916C6505}"/>
          </ac:spMkLst>
        </pc:spChg>
        <pc:spChg chg="mod">
          <ac:chgData name="Daniel Richardson" userId="b12f1a219faba2ab" providerId="LiveId" clId="{D3A61AFA-F39C-4BDD-B382-CC54AFFF5A79}" dt="2019-04-02T08:33:51.615" v="141" actId="20577"/>
          <ac:spMkLst>
            <pc:docMk/>
            <pc:sldMk cId="199560209" sldId="260"/>
            <ac:spMk id="4" creationId="{947964F3-C568-478D-90D4-13481E2CC9B3}"/>
          </ac:spMkLst>
        </pc:spChg>
        <pc:graphicFrameChg chg="add mod">
          <ac:chgData name="Daniel Richardson" userId="b12f1a219faba2ab" providerId="LiveId" clId="{D3A61AFA-F39C-4BDD-B382-CC54AFFF5A79}" dt="2019-04-02T09:00:21.817" v="1565" actId="20577"/>
          <ac:graphicFrameMkLst>
            <pc:docMk/>
            <pc:sldMk cId="199560209" sldId="260"/>
            <ac:graphicFrameMk id="5" creationId="{12C09AE8-A872-428E-9268-6167D070F9A3}"/>
          </ac:graphicFrameMkLst>
        </pc:graphicFrameChg>
        <pc:graphicFrameChg chg="add mod">
          <ac:chgData name="Daniel Richardson" userId="b12f1a219faba2ab" providerId="LiveId" clId="{D3A61AFA-F39C-4BDD-B382-CC54AFFF5A79}" dt="2019-04-02T08:59:33.467" v="1562" actId="255"/>
          <ac:graphicFrameMkLst>
            <pc:docMk/>
            <pc:sldMk cId="199560209" sldId="260"/>
            <ac:graphicFrameMk id="6" creationId="{04E11AEF-6D4E-40D9-ABEF-3E85009DC15C}"/>
          </ac:graphicFrameMkLst>
        </pc:graphicFrameChg>
      </pc:sldChg>
      <pc:sldChg chg="addSp delSp modSp add">
        <pc:chgData name="Daniel Richardson" userId="b12f1a219faba2ab" providerId="LiveId" clId="{D3A61AFA-F39C-4BDD-B382-CC54AFFF5A79}" dt="2019-04-02T10:09:39.058" v="2411" actId="20577"/>
        <pc:sldMkLst>
          <pc:docMk/>
          <pc:sldMk cId="981921101" sldId="261"/>
        </pc:sldMkLst>
        <pc:spChg chg="mod">
          <ac:chgData name="Daniel Richardson" userId="b12f1a219faba2ab" providerId="LiveId" clId="{D3A61AFA-F39C-4BDD-B382-CC54AFFF5A79}" dt="2019-04-02T09:01:09.523" v="1602" actId="20577"/>
          <ac:spMkLst>
            <pc:docMk/>
            <pc:sldMk cId="981921101" sldId="261"/>
            <ac:spMk id="2" creationId="{4A6F539F-A184-4DE1-86E3-7991B14695D5}"/>
          </ac:spMkLst>
        </pc:spChg>
        <pc:spChg chg="del">
          <ac:chgData name="Daniel Richardson" userId="b12f1a219faba2ab" providerId="LiveId" clId="{D3A61AFA-F39C-4BDD-B382-CC54AFFF5A79}" dt="2019-04-02T09:02:31.420" v="1744" actId="1032"/>
          <ac:spMkLst>
            <pc:docMk/>
            <pc:sldMk cId="981921101" sldId="261"/>
            <ac:spMk id="3" creationId="{3526AAF4-B95D-4F8A-ACB1-E81A8E94DDC4}"/>
          </ac:spMkLst>
        </pc:spChg>
        <pc:spChg chg="mod">
          <ac:chgData name="Daniel Richardson" userId="b12f1a219faba2ab" providerId="LiveId" clId="{D3A61AFA-F39C-4BDD-B382-CC54AFFF5A79}" dt="2019-04-02T09:02:18.888" v="1743" actId="20577"/>
          <ac:spMkLst>
            <pc:docMk/>
            <pc:sldMk cId="981921101" sldId="261"/>
            <ac:spMk id="4" creationId="{1EDC7EC2-83F9-4437-AE9A-ADA20A357F95}"/>
          </ac:spMkLst>
        </pc:spChg>
        <pc:graphicFrameChg chg="add mod">
          <ac:chgData name="Daniel Richardson" userId="b12f1a219faba2ab" providerId="LiveId" clId="{D3A61AFA-F39C-4BDD-B382-CC54AFFF5A79}" dt="2019-04-02T10:09:39.058" v="2411" actId="20577"/>
          <ac:graphicFrameMkLst>
            <pc:docMk/>
            <pc:sldMk cId="981921101" sldId="261"/>
            <ac:graphicFrameMk id="5" creationId="{9015BC82-207F-4A77-A688-C04FF99C3462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2453818-3422-4314-85F4-E970B6628105}">
      <dgm:prSet phldrT="[Text]"/>
      <dgm:spPr/>
      <dgm:t>
        <a:bodyPr/>
        <a:lstStyle/>
        <a:p>
          <a:r>
            <a:rPr lang="en-GB" b="0" i="0" dirty="0"/>
            <a:t>A cloud service provider runs data centres filled with cloud servers.</a:t>
          </a:r>
          <a:endParaRPr lang="en-GB" dirty="0"/>
        </a:p>
      </dgm:t>
    </dgm:pt>
    <dgm:pt modelId="{0758E868-A8D6-4C48-ACDA-C2934F44CB94}" type="parTrans" cxnId="{A78EE6BD-A733-425F-8324-48A47B37ED9D}">
      <dgm:prSet/>
      <dgm:spPr/>
      <dgm:t>
        <a:bodyPr/>
        <a:lstStyle/>
        <a:p>
          <a:endParaRPr lang="en-GB"/>
        </a:p>
      </dgm:t>
    </dgm:pt>
    <dgm:pt modelId="{9A8A68BA-E9E6-4139-AFE7-B5278A2E9E3C}" type="sibTrans" cxnId="{A78EE6BD-A733-425F-8324-48A47B37ED9D}">
      <dgm:prSet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dirty="0"/>
            <a:t>Different cloud service providers offer different services.</a:t>
          </a:r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There are usually unique characteristics that help choose a service.</a:t>
          </a: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3BBC06FB-4164-4322-B63F-DDA37BFE84DD}">
      <dgm:prSet phldrT="[Text]"/>
      <dgm:spPr/>
      <dgm:t>
        <a:bodyPr/>
        <a:lstStyle/>
        <a:p>
          <a:r>
            <a:rPr lang="en-GB" dirty="0"/>
            <a:t>The provide access to these cloud servers in return for a fee.</a:t>
          </a:r>
        </a:p>
      </dgm:t>
    </dgm:pt>
    <dgm:pt modelId="{8805FF7B-87A0-4385-A224-A4683B407418}" type="parTrans" cxnId="{A33A142F-96C2-44DE-84B1-E7F0B855C8CE}">
      <dgm:prSet/>
      <dgm:spPr/>
      <dgm:t>
        <a:bodyPr/>
        <a:lstStyle/>
        <a:p>
          <a:endParaRPr lang="en-GB"/>
        </a:p>
      </dgm:t>
    </dgm:pt>
    <dgm:pt modelId="{759928E1-129D-443D-A716-0814F68DB5EE}" type="sibTrans" cxnId="{A33A142F-96C2-44DE-84B1-E7F0B855C8CE}">
      <dgm:prSet/>
      <dgm:spPr/>
      <dgm:t>
        <a:bodyPr/>
        <a:lstStyle/>
        <a:p>
          <a:endParaRPr lang="en-GB"/>
        </a:p>
      </dgm:t>
    </dgm:pt>
    <dgm:pt modelId="{34B5EE7E-FE33-4490-A465-BCEE69CE50D6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Number &amp; complexity of features</a:t>
          </a:r>
        </a:p>
      </dgm:t>
    </dgm:pt>
    <dgm:pt modelId="{EE0C6238-2C69-49BE-8868-49823B9B0AFF}" type="parTrans" cxnId="{752C15CD-D36C-4D25-A783-772DD8D5BF56}">
      <dgm:prSet/>
      <dgm:spPr/>
      <dgm:t>
        <a:bodyPr/>
        <a:lstStyle/>
        <a:p>
          <a:endParaRPr lang="en-GB"/>
        </a:p>
      </dgm:t>
    </dgm:pt>
    <dgm:pt modelId="{D60872B8-FA97-415F-A99E-6EF4108834EC}" type="sibTrans" cxnId="{752C15CD-D36C-4D25-A783-772DD8D5BF56}">
      <dgm:prSet/>
      <dgm:spPr/>
      <dgm:t>
        <a:bodyPr/>
        <a:lstStyle/>
        <a:p>
          <a:endParaRPr lang="en-GB"/>
        </a:p>
      </dgm:t>
    </dgm:pt>
    <dgm:pt modelId="{E4018E87-FE59-40BB-92B3-BF35FAF08046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Paid vs Free</a:t>
          </a:r>
        </a:p>
      </dgm:t>
    </dgm:pt>
    <dgm:pt modelId="{C100D79D-BA9D-4046-B09D-358EC878DE3B}" type="parTrans" cxnId="{D764605B-EE3C-4DE7-9A39-C701B32127C0}">
      <dgm:prSet/>
      <dgm:spPr/>
      <dgm:t>
        <a:bodyPr/>
        <a:lstStyle/>
        <a:p>
          <a:endParaRPr lang="en-GB"/>
        </a:p>
      </dgm:t>
    </dgm:pt>
    <dgm:pt modelId="{46D2B0E1-772D-41BF-8BFC-B9E1776261F4}" type="sibTrans" cxnId="{D764605B-EE3C-4DE7-9A39-C701B32127C0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F0326-9102-4495-97EB-EF4F34EF339D}" type="pres">
      <dgm:prSet presAssocID="{A2453818-3422-4314-85F4-E970B6628105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7294273-AC8E-46FA-A657-9DA4AE6E4ED4}" type="pres">
      <dgm:prSet presAssocID="{9A8A68BA-E9E6-4139-AFE7-B5278A2E9E3C}" presName="spacer" presStyleCnt="0"/>
      <dgm:spPr/>
    </dgm:pt>
    <dgm:pt modelId="{AEC7A2A0-7F8A-4C7F-9FB8-F04FD962CDE7}" type="pres">
      <dgm:prSet presAssocID="{3BBC06FB-4164-4322-B63F-DDA37BFE84DD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2D14C6-113E-4E4C-AA1F-B84DAAA451D3}" type="pres">
      <dgm:prSet presAssocID="{759928E1-129D-443D-A716-0814F68DB5EE}" presName="spacer" presStyleCnt="0"/>
      <dgm:spPr/>
    </dgm:pt>
    <dgm:pt modelId="{E5FE533D-DD91-4A75-80DE-09CE91514B61}" type="pres">
      <dgm:prSet presAssocID="{DAF21D91-E023-4D04-927D-F1248FAF73AB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C3C3F3C-3113-4487-AD11-737C5C222B37}" type="pres">
      <dgm:prSet presAssocID="{415DDFC2-6BB0-454E-BFD3-ACC6FA67CF97}" presName="spacer" presStyleCnt="0"/>
      <dgm:spPr/>
    </dgm:pt>
    <dgm:pt modelId="{64A14A2E-CA62-4043-AB1B-BF3DB735FD52}" type="pres">
      <dgm:prSet presAssocID="{D3EBA069-FAB0-4B01-81AE-981AA46973C1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8580E88-A8BF-465F-AB6E-440214C39E20}" type="pres">
      <dgm:prSet presAssocID="{D3EBA069-FAB0-4B01-81AE-981AA46973C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2" destOrd="0" parTransId="{F804E440-7638-4D58-A753-5EA57BCFD33B}" sibTransId="{415DDFC2-6BB0-454E-BFD3-ACC6FA67CF97}"/>
    <dgm:cxn modelId="{752C15CD-D36C-4D25-A783-772DD8D5BF56}" srcId="{D3EBA069-FAB0-4B01-81AE-981AA46973C1}" destId="{34B5EE7E-FE33-4490-A465-BCEE69CE50D6}" srcOrd="0" destOrd="0" parTransId="{EE0C6238-2C69-49BE-8868-49823B9B0AFF}" sibTransId="{D60872B8-FA97-415F-A99E-6EF4108834EC}"/>
    <dgm:cxn modelId="{3EA2A7C0-8E76-4E15-ACD5-1E99F6788C62}" srcId="{ADD8F6D5-4C85-45B4-9059-740D01B5B02E}" destId="{D3EBA069-FAB0-4B01-81AE-981AA46973C1}" srcOrd="3" destOrd="0" parTransId="{9FEFD86D-5BC2-42E0-BA09-CEBE996DF75B}" sibTransId="{4766189A-9D86-4505-8B9B-0AD8FB65E003}"/>
    <dgm:cxn modelId="{A33A142F-96C2-44DE-84B1-E7F0B855C8CE}" srcId="{ADD8F6D5-4C85-45B4-9059-740D01B5B02E}" destId="{3BBC06FB-4164-4322-B63F-DDA37BFE84DD}" srcOrd="1" destOrd="0" parTransId="{8805FF7B-87A0-4385-A224-A4683B407418}" sibTransId="{759928E1-129D-443D-A716-0814F68DB5EE}"/>
    <dgm:cxn modelId="{B294DCCF-5D02-466E-A36F-3F896C9E69CD}" type="presOf" srcId="{A2453818-3422-4314-85F4-E970B6628105}" destId="{3B6F0326-9102-4495-97EB-EF4F34EF339D}" srcOrd="0" destOrd="0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5940FECA-FFDA-4517-9A22-883B8D93514F}" type="presOf" srcId="{34B5EE7E-FE33-4490-A465-BCEE69CE50D6}" destId="{88580E88-A8BF-465F-AB6E-440214C39E20}" srcOrd="0" destOrd="0" presId="urn:microsoft.com/office/officeart/2005/8/layout/vList2"/>
    <dgm:cxn modelId="{39C0588A-C0B9-4A55-9725-67A241F54EA2}" type="presOf" srcId="{3BBC06FB-4164-4322-B63F-DDA37BFE84DD}" destId="{AEC7A2A0-7F8A-4C7F-9FB8-F04FD962CDE7}" srcOrd="0" destOrd="0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1EFB0A64-D86A-41ED-A9FD-D8DCDCEAA04C}" type="presOf" srcId="{E4018E87-FE59-40BB-92B3-BF35FAF08046}" destId="{88580E88-A8BF-465F-AB6E-440214C39E20}" srcOrd="0" destOrd="1" presId="urn:microsoft.com/office/officeart/2005/8/layout/vList2"/>
    <dgm:cxn modelId="{A78EE6BD-A733-425F-8324-48A47B37ED9D}" srcId="{ADD8F6D5-4C85-45B4-9059-740D01B5B02E}" destId="{A2453818-3422-4314-85F4-E970B6628105}" srcOrd="0" destOrd="0" parTransId="{0758E868-A8D6-4C48-ACDA-C2934F44CB94}" sibTransId="{9A8A68BA-E9E6-4139-AFE7-B5278A2E9E3C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D764605B-EE3C-4DE7-9A39-C701B32127C0}" srcId="{D3EBA069-FAB0-4B01-81AE-981AA46973C1}" destId="{E4018E87-FE59-40BB-92B3-BF35FAF08046}" srcOrd="1" destOrd="0" parTransId="{C100D79D-BA9D-4046-B09D-358EC878DE3B}" sibTransId="{46D2B0E1-772D-41BF-8BFC-B9E1776261F4}"/>
    <dgm:cxn modelId="{1358015C-8EAC-4F25-AF11-0D9DBCF3818E}" type="presParOf" srcId="{4B9C8342-15CE-44F2-A989-FD8671C2C82C}" destId="{3B6F0326-9102-4495-97EB-EF4F34EF339D}" srcOrd="0" destOrd="0" presId="urn:microsoft.com/office/officeart/2005/8/layout/vList2"/>
    <dgm:cxn modelId="{1DDEAEA1-E067-4FA1-8DC5-61DDA755F224}" type="presParOf" srcId="{4B9C8342-15CE-44F2-A989-FD8671C2C82C}" destId="{67294273-AC8E-46FA-A657-9DA4AE6E4ED4}" srcOrd="1" destOrd="0" presId="urn:microsoft.com/office/officeart/2005/8/layout/vList2"/>
    <dgm:cxn modelId="{175864D0-9081-4010-A885-B99FCE9B6E0C}" type="presParOf" srcId="{4B9C8342-15CE-44F2-A989-FD8671C2C82C}" destId="{AEC7A2A0-7F8A-4C7F-9FB8-F04FD962CDE7}" srcOrd="2" destOrd="0" presId="urn:microsoft.com/office/officeart/2005/8/layout/vList2"/>
    <dgm:cxn modelId="{94F4DB33-3877-4A6D-B3AE-8B74D0C817DB}" type="presParOf" srcId="{4B9C8342-15CE-44F2-A989-FD8671C2C82C}" destId="{5A2D14C6-113E-4E4C-AA1F-B84DAAA451D3}" srcOrd="3" destOrd="0" presId="urn:microsoft.com/office/officeart/2005/8/layout/vList2"/>
    <dgm:cxn modelId="{0EC5B50A-DC08-4F23-BF98-191B6E246EB0}" type="presParOf" srcId="{4B9C8342-15CE-44F2-A989-FD8671C2C82C}" destId="{E5FE533D-DD91-4A75-80DE-09CE91514B61}" srcOrd="4" destOrd="0" presId="urn:microsoft.com/office/officeart/2005/8/layout/vList2"/>
    <dgm:cxn modelId="{A9664D36-1384-4ECE-B5B3-2E2993FD5C6D}" type="presParOf" srcId="{4B9C8342-15CE-44F2-A989-FD8671C2C82C}" destId="{2C3C3F3C-3113-4487-AD11-737C5C222B37}" srcOrd="5" destOrd="0" presId="urn:microsoft.com/office/officeart/2005/8/layout/vList2"/>
    <dgm:cxn modelId="{5FB37A2D-D52C-407F-9E99-A5C2B82BCABB}" type="presParOf" srcId="{4B9C8342-15CE-44F2-A989-FD8671C2C82C}" destId="{64A14A2E-CA62-4043-AB1B-BF3DB735FD52}" srcOrd="6" destOrd="0" presId="urn:microsoft.com/office/officeart/2005/8/layout/vList2"/>
    <dgm:cxn modelId="{D5334D02-4206-4D92-94A7-7458A8CB96EB}" type="presParOf" srcId="{4B9C8342-15CE-44F2-A989-FD8671C2C82C}" destId="{88580E88-A8BF-465F-AB6E-440214C39E2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dirty="0"/>
            <a:t>Cloud services often provide an offline mode so you can use without internet.</a:t>
          </a:r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65BB28C6-7854-4EC6-8470-5CDB00A566A4}">
      <dgm:prSet phldrT="[Text]"/>
      <dgm:spPr/>
      <dgm:t>
        <a:bodyPr/>
        <a:lstStyle/>
        <a:p>
          <a:r>
            <a:rPr lang="en-GB" dirty="0"/>
            <a:t>Some online software also provide offline modes for working locally.</a:t>
          </a:r>
        </a:p>
      </dgm:t>
    </dgm:pt>
    <dgm:pt modelId="{2B2BB146-BA0D-495C-8D28-833F6E21BCFD}" type="parTrans" cxnId="{A7F48745-5E83-4562-BC0F-B38F10F3BA0C}">
      <dgm:prSet/>
      <dgm:spPr/>
      <dgm:t>
        <a:bodyPr/>
        <a:lstStyle/>
        <a:p>
          <a:endParaRPr lang="en-GB"/>
        </a:p>
      </dgm:t>
    </dgm:pt>
    <dgm:pt modelId="{7B125A6F-DE41-4AA6-8AD0-EE8733C4A2C9}" type="sibTrans" cxnId="{A7F48745-5E83-4562-BC0F-B38F10F3BA0C}">
      <dgm:prSet/>
      <dgm:spPr/>
      <dgm:t>
        <a:bodyPr/>
        <a:lstStyle/>
        <a:p>
          <a:endParaRPr lang="en-GB"/>
        </a:p>
      </dgm:t>
    </dgm:pt>
    <dgm:pt modelId="{41924CBD-1BB2-4D70-8475-29644D2E9E35}">
      <dgm:prSet phldrT="[Text]"/>
      <dgm:spPr/>
      <dgm:t>
        <a:bodyPr/>
        <a:lstStyle/>
        <a:p>
          <a:r>
            <a:rPr lang="en-GB" dirty="0"/>
            <a:t>This means you can continue working even if your internet is down.</a:t>
          </a:r>
        </a:p>
      </dgm:t>
    </dgm:pt>
    <dgm:pt modelId="{573B98BF-DF04-4C8A-B03E-54FD49F09F2C}" type="parTrans" cxnId="{13D297BC-7090-40B8-A1E8-FF965CACADC9}">
      <dgm:prSet/>
      <dgm:spPr/>
      <dgm:t>
        <a:bodyPr/>
        <a:lstStyle/>
        <a:p>
          <a:endParaRPr lang="en-GB"/>
        </a:p>
      </dgm:t>
    </dgm:pt>
    <dgm:pt modelId="{310A8E09-B2CF-41FB-B665-7D65B4939BD3}" type="sibTrans" cxnId="{13D297BC-7090-40B8-A1E8-FF965CACADC9}">
      <dgm:prSet/>
      <dgm:spPr/>
      <dgm:t>
        <a:bodyPr/>
        <a:lstStyle/>
        <a:p>
          <a:endParaRPr lang="en-GB"/>
        </a:p>
      </dgm:t>
    </dgm:pt>
    <dgm:pt modelId="{4BFFD176-F192-401C-8A2D-8405C086D25D}">
      <dgm:prSet phldrT="[Text]"/>
      <dgm:spPr/>
      <dgm:t>
        <a:bodyPr/>
        <a:lstStyle/>
        <a:p>
          <a:r>
            <a:rPr lang="en-GB" dirty="0"/>
            <a:t>Files saved while offline will then be uploaded once the internet is available.</a:t>
          </a:r>
        </a:p>
      </dgm:t>
    </dgm:pt>
    <dgm:pt modelId="{601E8759-D599-4947-8C5B-AB2EEC54DE1D}" type="parTrans" cxnId="{3D461539-F644-4CCA-A45B-B692AE9A91F2}">
      <dgm:prSet/>
      <dgm:spPr/>
      <dgm:t>
        <a:bodyPr/>
        <a:lstStyle/>
        <a:p>
          <a:endParaRPr lang="en-GB"/>
        </a:p>
      </dgm:t>
    </dgm:pt>
    <dgm:pt modelId="{93C19BBB-60BA-48AC-912A-1E3099293E17}" type="sibTrans" cxnId="{3D461539-F644-4CCA-A45B-B692AE9A91F2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EC4781-A402-46C4-AAAB-675AF4390311}" type="pres">
      <dgm:prSet presAssocID="{415DDFC2-6BB0-454E-BFD3-ACC6FA67CF97}" presName="spacer" presStyleCnt="0"/>
      <dgm:spPr/>
    </dgm:pt>
    <dgm:pt modelId="{C9479291-54FB-4096-BA1E-7B87F265DCCB}" type="pres">
      <dgm:prSet presAssocID="{4BFFD176-F192-401C-8A2D-8405C086D25D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9E3B9A4-58F9-435F-86E2-745589439D32}" type="pres">
      <dgm:prSet presAssocID="{93C19BBB-60BA-48AC-912A-1E3099293E17}" presName="spacer" presStyleCnt="0"/>
      <dgm:spPr/>
    </dgm:pt>
    <dgm:pt modelId="{02789C4A-7D19-40C3-9CCA-71E82F199C7E}" type="pres">
      <dgm:prSet presAssocID="{65BB28C6-7854-4EC6-8470-5CDB00A566A4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88F222-1879-40C6-91A7-4157175D2795}" type="pres">
      <dgm:prSet presAssocID="{7B125A6F-DE41-4AA6-8AD0-EE8733C4A2C9}" presName="spacer" presStyleCnt="0"/>
      <dgm:spPr/>
    </dgm:pt>
    <dgm:pt modelId="{98801F97-CAEE-4217-87B0-9B099F7018F5}" type="pres">
      <dgm:prSet presAssocID="{41924CBD-1BB2-4D70-8475-29644D2E9E35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7DAD1904-D965-4EAA-87BD-71344A5C13F9}" type="presOf" srcId="{41924CBD-1BB2-4D70-8475-29644D2E9E35}" destId="{98801F97-CAEE-4217-87B0-9B099F7018F5}" srcOrd="0" destOrd="0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2DF6EBE3-7CE0-4291-8B05-4924E1C25964}" type="presOf" srcId="{4BFFD176-F192-401C-8A2D-8405C086D25D}" destId="{C9479291-54FB-4096-BA1E-7B87F265DCCB}" srcOrd="0" destOrd="0" presId="urn:microsoft.com/office/officeart/2005/8/layout/vList2"/>
    <dgm:cxn modelId="{13D297BC-7090-40B8-A1E8-FF965CACADC9}" srcId="{ADD8F6D5-4C85-45B4-9059-740D01B5B02E}" destId="{41924CBD-1BB2-4D70-8475-29644D2E9E35}" srcOrd="3" destOrd="0" parTransId="{573B98BF-DF04-4C8A-B03E-54FD49F09F2C}" sibTransId="{310A8E09-B2CF-41FB-B665-7D65B4939BD3}"/>
    <dgm:cxn modelId="{A7F48745-5E83-4562-BC0F-B38F10F3BA0C}" srcId="{ADD8F6D5-4C85-45B4-9059-740D01B5B02E}" destId="{65BB28C6-7854-4EC6-8470-5CDB00A566A4}" srcOrd="2" destOrd="0" parTransId="{2B2BB146-BA0D-495C-8D28-833F6E21BCFD}" sibTransId="{7B125A6F-DE41-4AA6-8AD0-EE8733C4A2C9}"/>
    <dgm:cxn modelId="{4C81A632-6790-45E4-A2DF-151C270376A4}" type="presOf" srcId="{65BB28C6-7854-4EC6-8470-5CDB00A566A4}" destId="{02789C4A-7D19-40C3-9CCA-71E82F199C7E}" srcOrd="0" destOrd="0" presId="urn:microsoft.com/office/officeart/2005/8/layout/vList2"/>
    <dgm:cxn modelId="{3D461539-F644-4CCA-A45B-B692AE9A91F2}" srcId="{ADD8F6D5-4C85-45B4-9059-740D01B5B02E}" destId="{4BFFD176-F192-401C-8A2D-8405C086D25D}" srcOrd="1" destOrd="0" parTransId="{601E8759-D599-4947-8C5B-AB2EEC54DE1D}" sibTransId="{93C19BBB-60BA-48AC-912A-1E3099293E17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D3646B12-314F-4E0E-91E3-FEBA9AFA36BE}" type="presParOf" srcId="{4B9C8342-15CE-44F2-A989-FD8671C2C82C}" destId="{F1EC4781-A402-46C4-AAAB-675AF4390311}" srcOrd="1" destOrd="0" presId="urn:microsoft.com/office/officeart/2005/8/layout/vList2"/>
    <dgm:cxn modelId="{9BD039EB-54DE-4C2A-9D0E-94FEF34A7100}" type="presParOf" srcId="{4B9C8342-15CE-44F2-A989-FD8671C2C82C}" destId="{C9479291-54FB-4096-BA1E-7B87F265DCCB}" srcOrd="2" destOrd="0" presId="urn:microsoft.com/office/officeart/2005/8/layout/vList2"/>
    <dgm:cxn modelId="{712E7CE8-356D-4DA0-915E-856756378789}" type="presParOf" srcId="{4B9C8342-15CE-44F2-A989-FD8671C2C82C}" destId="{A9E3B9A4-58F9-435F-86E2-745589439D32}" srcOrd="3" destOrd="0" presId="urn:microsoft.com/office/officeart/2005/8/layout/vList2"/>
    <dgm:cxn modelId="{D0B17EB0-1274-4F87-9EF0-B2846B7E6872}" type="presParOf" srcId="{4B9C8342-15CE-44F2-A989-FD8671C2C82C}" destId="{02789C4A-7D19-40C3-9CCA-71E82F199C7E}" srcOrd="4" destOrd="0" presId="urn:microsoft.com/office/officeart/2005/8/layout/vList2"/>
    <dgm:cxn modelId="{D02ADED3-7206-42E2-BBB1-CBA405D224EA}" type="presParOf" srcId="{4B9C8342-15CE-44F2-A989-FD8671C2C82C}" destId="{E388F222-1879-40C6-91A7-4157175D2795}" srcOrd="5" destOrd="0" presId="urn:microsoft.com/office/officeart/2005/8/layout/vList2"/>
    <dgm:cxn modelId="{BAAC5790-0B13-4548-B1DB-AF53B1E8CDE8}" type="presParOf" srcId="{4B9C8342-15CE-44F2-A989-FD8671C2C82C}" destId="{98801F97-CAEE-4217-87B0-9B099F7018F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dirty="0"/>
            <a:t>Cloud service apps allow notifications to be sent to your PC.</a:t>
          </a:r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65BB28C6-7854-4EC6-8470-5CDB00A566A4}">
      <dgm:prSet phldrT="[Text]"/>
      <dgm:spPr/>
      <dgm:t>
        <a:bodyPr/>
        <a:lstStyle/>
        <a:p>
          <a:r>
            <a:rPr lang="en-GB" dirty="0"/>
            <a:t>Commonly this might show:</a:t>
          </a:r>
        </a:p>
      </dgm:t>
    </dgm:pt>
    <dgm:pt modelId="{2B2BB146-BA0D-495C-8D28-833F6E21BCFD}" type="parTrans" cxnId="{A7F48745-5E83-4562-BC0F-B38F10F3BA0C}">
      <dgm:prSet/>
      <dgm:spPr/>
      <dgm:t>
        <a:bodyPr/>
        <a:lstStyle/>
        <a:p>
          <a:endParaRPr lang="en-GB"/>
        </a:p>
      </dgm:t>
    </dgm:pt>
    <dgm:pt modelId="{7B125A6F-DE41-4AA6-8AD0-EE8733C4A2C9}" type="sibTrans" cxnId="{A7F48745-5E83-4562-BC0F-B38F10F3BA0C}">
      <dgm:prSet/>
      <dgm:spPr/>
      <dgm:t>
        <a:bodyPr/>
        <a:lstStyle/>
        <a:p>
          <a:endParaRPr lang="en-GB"/>
        </a:p>
      </dgm:t>
    </dgm:pt>
    <dgm:pt modelId="{4BFFD176-F192-401C-8A2D-8405C086D25D}">
      <dgm:prSet phldrT="[Text]"/>
      <dgm:spPr/>
      <dgm:t>
        <a:bodyPr/>
        <a:lstStyle/>
        <a:p>
          <a:r>
            <a:rPr lang="en-GB" dirty="0"/>
            <a:t>This will often appear in your system tray with an icon for your cloud provider.</a:t>
          </a:r>
        </a:p>
      </dgm:t>
    </dgm:pt>
    <dgm:pt modelId="{601E8759-D599-4947-8C5B-AB2EEC54DE1D}" type="parTrans" cxnId="{3D461539-F644-4CCA-A45B-B692AE9A91F2}">
      <dgm:prSet/>
      <dgm:spPr/>
      <dgm:t>
        <a:bodyPr/>
        <a:lstStyle/>
        <a:p>
          <a:endParaRPr lang="en-GB"/>
        </a:p>
      </dgm:t>
    </dgm:pt>
    <dgm:pt modelId="{93C19BBB-60BA-48AC-912A-1E3099293E17}" type="sibTrans" cxnId="{3D461539-F644-4CCA-A45B-B692AE9A91F2}">
      <dgm:prSet/>
      <dgm:spPr/>
      <dgm:t>
        <a:bodyPr/>
        <a:lstStyle/>
        <a:p>
          <a:endParaRPr lang="en-GB"/>
        </a:p>
      </dgm:t>
    </dgm:pt>
    <dgm:pt modelId="{6973000C-4F7D-4D1D-A434-794CEB088B86}">
      <dgm:prSet phldrT="[Text]"/>
      <dgm:spPr/>
      <dgm:t>
        <a:bodyPr/>
        <a:lstStyle/>
        <a:p>
          <a:r>
            <a:rPr lang="en-GB" b="0" i="0" dirty="0"/>
            <a:t>Successful syncing with the cloud</a:t>
          </a:r>
          <a:endParaRPr lang="en-GB" dirty="0"/>
        </a:p>
      </dgm:t>
    </dgm:pt>
    <dgm:pt modelId="{6004B9D5-CA93-4C9F-802F-56A41DB88591}" type="parTrans" cxnId="{62D892E9-2FC4-420F-A3A5-1F56B3277F2D}">
      <dgm:prSet/>
      <dgm:spPr/>
      <dgm:t>
        <a:bodyPr/>
        <a:lstStyle/>
        <a:p>
          <a:endParaRPr lang="en-GB"/>
        </a:p>
      </dgm:t>
    </dgm:pt>
    <dgm:pt modelId="{FC54A008-201D-466D-AB09-553FA71C0C2B}" type="sibTrans" cxnId="{62D892E9-2FC4-420F-A3A5-1F56B3277F2D}">
      <dgm:prSet/>
      <dgm:spPr/>
      <dgm:t>
        <a:bodyPr/>
        <a:lstStyle/>
        <a:p>
          <a:endParaRPr lang="en-GB"/>
        </a:p>
      </dgm:t>
    </dgm:pt>
    <dgm:pt modelId="{FEFD3443-73AB-4856-AD71-0014B0F4C8C0}">
      <dgm:prSet phldrT="[Text]"/>
      <dgm:spPr/>
      <dgm:t>
        <a:bodyPr/>
        <a:lstStyle/>
        <a:p>
          <a:r>
            <a:rPr lang="en-GB" b="0" i="0" dirty="0"/>
            <a:t>Upload/downloads currently taking place</a:t>
          </a:r>
          <a:endParaRPr lang="en-GB" dirty="0"/>
        </a:p>
      </dgm:t>
    </dgm:pt>
    <dgm:pt modelId="{A61C8907-3D41-4517-B430-7686533DF3BC}" type="parTrans" cxnId="{CCF16781-F964-49FC-A5D0-A6E95B17DF5C}">
      <dgm:prSet/>
      <dgm:spPr/>
      <dgm:t>
        <a:bodyPr/>
        <a:lstStyle/>
        <a:p>
          <a:endParaRPr lang="en-GB"/>
        </a:p>
      </dgm:t>
    </dgm:pt>
    <dgm:pt modelId="{34A39CEE-2FDC-4A98-820F-08DF4CAAA5D2}" type="sibTrans" cxnId="{CCF16781-F964-49FC-A5D0-A6E95B17DF5C}">
      <dgm:prSet/>
      <dgm:spPr/>
      <dgm:t>
        <a:bodyPr/>
        <a:lstStyle/>
        <a:p>
          <a:endParaRPr lang="en-GB"/>
        </a:p>
      </dgm:t>
    </dgm:pt>
    <dgm:pt modelId="{1A1B4781-FEC8-4FB4-93EF-B306B0073ADC}">
      <dgm:prSet phldrT="[Text]"/>
      <dgm:spPr/>
      <dgm:t>
        <a:bodyPr/>
        <a:lstStyle/>
        <a:p>
          <a:r>
            <a:rPr lang="en-GB" dirty="0"/>
            <a:t>Issues where syncing has failed</a:t>
          </a:r>
        </a:p>
      </dgm:t>
    </dgm:pt>
    <dgm:pt modelId="{9125C3BF-6700-4CF7-815A-637863357801}" type="parTrans" cxnId="{FD4413D4-427E-42C5-B2FF-81714309EC35}">
      <dgm:prSet/>
      <dgm:spPr/>
      <dgm:t>
        <a:bodyPr/>
        <a:lstStyle/>
        <a:p>
          <a:endParaRPr lang="en-GB"/>
        </a:p>
      </dgm:t>
    </dgm:pt>
    <dgm:pt modelId="{34A36984-B44C-4466-A353-7A7229678EFD}" type="sibTrans" cxnId="{FD4413D4-427E-42C5-B2FF-81714309EC35}">
      <dgm:prSet/>
      <dgm:spPr/>
      <dgm:t>
        <a:bodyPr/>
        <a:lstStyle/>
        <a:p>
          <a:endParaRPr lang="en-GB"/>
        </a:p>
      </dgm:t>
    </dgm:pt>
    <dgm:pt modelId="{07AA41A9-1C67-4266-8086-397E51123AE7}">
      <dgm:prSet phldrT="[Text]"/>
      <dgm:spPr/>
      <dgm:t>
        <a:bodyPr/>
        <a:lstStyle/>
        <a:p>
          <a:r>
            <a:rPr lang="en-GB" dirty="0"/>
            <a:t>Upcoming event from your calendar</a:t>
          </a:r>
        </a:p>
      </dgm:t>
    </dgm:pt>
    <dgm:pt modelId="{FF3E0552-59AD-4885-B7BE-C44ECDFDD938}" type="parTrans" cxnId="{51CDC9F7-96BD-4D94-9462-DCE7416612F2}">
      <dgm:prSet/>
      <dgm:spPr/>
      <dgm:t>
        <a:bodyPr/>
        <a:lstStyle/>
        <a:p>
          <a:endParaRPr lang="en-GB"/>
        </a:p>
      </dgm:t>
    </dgm:pt>
    <dgm:pt modelId="{6CA321DB-30CF-4F3A-9D25-45AC9A246284}" type="sibTrans" cxnId="{51CDC9F7-96BD-4D94-9462-DCE7416612F2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EC4781-A402-46C4-AAAB-675AF4390311}" type="pres">
      <dgm:prSet presAssocID="{415DDFC2-6BB0-454E-BFD3-ACC6FA67CF97}" presName="spacer" presStyleCnt="0"/>
      <dgm:spPr/>
    </dgm:pt>
    <dgm:pt modelId="{C9479291-54FB-4096-BA1E-7B87F265DCCB}" type="pres">
      <dgm:prSet presAssocID="{4BFFD176-F192-401C-8A2D-8405C086D25D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9E3B9A4-58F9-435F-86E2-745589439D32}" type="pres">
      <dgm:prSet presAssocID="{93C19BBB-60BA-48AC-912A-1E3099293E17}" presName="spacer" presStyleCnt="0"/>
      <dgm:spPr/>
    </dgm:pt>
    <dgm:pt modelId="{02789C4A-7D19-40C3-9CCA-71E82F199C7E}" type="pres">
      <dgm:prSet presAssocID="{65BB28C6-7854-4EC6-8470-5CDB00A566A4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084EB93-990E-4E2D-8008-8694945A84D8}" type="pres">
      <dgm:prSet presAssocID="{65BB28C6-7854-4EC6-8470-5CDB00A566A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D497B85E-72BA-4683-9FF7-4AC1562EDAAA}" type="presOf" srcId="{FEFD3443-73AB-4856-AD71-0014B0F4C8C0}" destId="{A084EB93-990E-4E2D-8008-8694945A84D8}" srcOrd="0" destOrd="1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FD4413D4-427E-42C5-B2FF-81714309EC35}" srcId="{65BB28C6-7854-4EC6-8470-5CDB00A566A4}" destId="{1A1B4781-FEC8-4FB4-93EF-B306B0073ADC}" srcOrd="2" destOrd="0" parTransId="{9125C3BF-6700-4CF7-815A-637863357801}" sibTransId="{34A36984-B44C-4466-A353-7A7229678EFD}"/>
    <dgm:cxn modelId="{4C81A632-6790-45E4-A2DF-151C270376A4}" type="presOf" srcId="{65BB28C6-7854-4EC6-8470-5CDB00A566A4}" destId="{02789C4A-7D19-40C3-9CCA-71E82F199C7E}" srcOrd="0" destOrd="0" presId="urn:microsoft.com/office/officeart/2005/8/layout/vList2"/>
    <dgm:cxn modelId="{84D2563B-D341-49E5-B0C2-F555BCDC5129}" type="presOf" srcId="{6973000C-4F7D-4D1D-A434-794CEB088B86}" destId="{A084EB93-990E-4E2D-8008-8694945A84D8}" srcOrd="0" destOrd="0" presId="urn:microsoft.com/office/officeart/2005/8/layout/vList2"/>
    <dgm:cxn modelId="{1673E5BF-C87B-43F6-8B9F-EFC52F112131}" type="presOf" srcId="{1A1B4781-FEC8-4FB4-93EF-B306B0073ADC}" destId="{A084EB93-990E-4E2D-8008-8694945A84D8}" srcOrd="0" destOrd="2" presId="urn:microsoft.com/office/officeart/2005/8/layout/vList2"/>
    <dgm:cxn modelId="{51CDC9F7-96BD-4D94-9462-DCE7416612F2}" srcId="{65BB28C6-7854-4EC6-8470-5CDB00A566A4}" destId="{07AA41A9-1C67-4266-8086-397E51123AE7}" srcOrd="3" destOrd="0" parTransId="{FF3E0552-59AD-4885-B7BE-C44ECDFDD938}" sibTransId="{6CA321DB-30CF-4F3A-9D25-45AC9A246284}"/>
    <dgm:cxn modelId="{62D892E9-2FC4-420F-A3A5-1F56B3277F2D}" srcId="{65BB28C6-7854-4EC6-8470-5CDB00A566A4}" destId="{6973000C-4F7D-4D1D-A434-794CEB088B86}" srcOrd="0" destOrd="0" parTransId="{6004B9D5-CA93-4C9F-802F-56A41DB88591}" sibTransId="{FC54A008-201D-466D-AB09-553FA71C0C2B}"/>
    <dgm:cxn modelId="{3D461539-F644-4CCA-A45B-B692AE9A91F2}" srcId="{ADD8F6D5-4C85-45B4-9059-740D01B5B02E}" destId="{4BFFD176-F192-401C-8A2D-8405C086D25D}" srcOrd="1" destOrd="0" parTransId="{601E8759-D599-4947-8C5B-AB2EEC54DE1D}" sibTransId="{93C19BBB-60BA-48AC-912A-1E3099293E17}"/>
    <dgm:cxn modelId="{09922668-73F7-4201-AA0D-E051796B00D8}" type="presOf" srcId="{07AA41A9-1C67-4266-8086-397E51123AE7}" destId="{A084EB93-990E-4E2D-8008-8694945A84D8}" srcOrd="0" destOrd="3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CCF16781-F964-49FC-A5D0-A6E95B17DF5C}" srcId="{65BB28C6-7854-4EC6-8470-5CDB00A566A4}" destId="{FEFD3443-73AB-4856-AD71-0014B0F4C8C0}" srcOrd="1" destOrd="0" parTransId="{A61C8907-3D41-4517-B430-7686533DF3BC}" sibTransId="{34A39CEE-2FDC-4A98-820F-08DF4CAAA5D2}"/>
    <dgm:cxn modelId="{2DF6EBE3-7CE0-4291-8B05-4924E1C25964}" type="presOf" srcId="{4BFFD176-F192-401C-8A2D-8405C086D25D}" destId="{C9479291-54FB-4096-BA1E-7B87F265DCCB}" srcOrd="0" destOrd="0" presId="urn:microsoft.com/office/officeart/2005/8/layout/vList2"/>
    <dgm:cxn modelId="{A7F48745-5E83-4562-BC0F-B38F10F3BA0C}" srcId="{ADD8F6D5-4C85-45B4-9059-740D01B5B02E}" destId="{65BB28C6-7854-4EC6-8470-5CDB00A566A4}" srcOrd="2" destOrd="0" parTransId="{2B2BB146-BA0D-495C-8D28-833F6E21BCFD}" sibTransId="{7B125A6F-DE41-4AA6-8AD0-EE8733C4A2C9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D3646B12-314F-4E0E-91E3-FEBA9AFA36BE}" type="presParOf" srcId="{4B9C8342-15CE-44F2-A989-FD8671C2C82C}" destId="{F1EC4781-A402-46C4-AAAB-675AF4390311}" srcOrd="1" destOrd="0" presId="urn:microsoft.com/office/officeart/2005/8/layout/vList2"/>
    <dgm:cxn modelId="{9BD039EB-54DE-4C2A-9D0E-94FEF34A7100}" type="presParOf" srcId="{4B9C8342-15CE-44F2-A989-FD8671C2C82C}" destId="{C9479291-54FB-4096-BA1E-7B87F265DCCB}" srcOrd="2" destOrd="0" presId="urn:microsoft.com/office/officeart/2005/8/layout/vList2"/>
    <dgm:cxn modelId="{712E7CE8-356D-4DA0-915E-856756378789}" type="presParOf" srcId="{4B9C8342-15CE-44F2-A989-FD8671C2C82C}" destId="{A9E3B9A4-58F9-435F-86E2-745589439D32}" srcOrd="3" destOrd="0" presId="urn:microsoft.com/office/officeart/2005/8/layout/vList2"/>
    <dgm:cxn modelId="{D0B17EB0-1274-4F87-9EF0-B2846B7E6872}" type="presParOf" srcId="{4B9C8342-15CE-44F2-A989-FD8671C2C82C}" destId="{02789C4A-7D19-40C3-9CCA-71E82F199C7E}" srcOrd="4" destOrd="0" presId="urn:microsoft.com/office/officeart/2005/8/layout/vList2"/>
    <dgm:cxn modelId="{2762DFAA-BFA8-4DC9-97B6-50EE3825D8E9}" type="presParOf" srcId="{4B9C8342-15CE-44F2-A989-FD8671C2C82C}" destId="{A084EB93-990E-4E2D-8008-8694945A84D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Depending on what cloud service you select, it will offer different features.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We want to choose a service that provides the features we need.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65BB28C6-7854-4EC6-8470-5CDB00A566A4}">
      <dgm:prSet phldrT="[Text]"/>
      <dgm:spPr/>
      <dgm:t>
        <a:bodyPr/>
        <a:lstStyle/>
        <a:p>
          <a:r>
            <a:rPr lang="en-GB" dirty="0"/>
            <a:t>Some services will offer more features than others.</a:t>
          </a:r>
        </a:p>
      </dgm:t>
    </dgm:pt>
    <dgm:pt modelId="{2B2BB146-BA0D-495C-8D28-833F6E21BCFD}" type="parTrans" cxnId="{A7F48745-5E83-4562-BC0F-B38F10F3BA0C}">
      <dgm:prSet/>
      <dgm:spPr/>
      <dgm:t>
        <a:bodyPr/>
        <a:lstStyle/>
        <a:p>
          <a:endParaRPr lang="en-GB"/>
        </a:p>
      </dgm:t>
    </dgm:pt>
    <dgm:pt modelId="{7B125A6F-DE41-4AA6-8AD0-EE8733C4A2C9}" type="sibTrans" cxnId="{A7F48745-5E83-4562-BC0F-B38F10F3BA0C}">
      <dgm:prSet/>
      <dgm:spPr/>
      <dgm:t>
        <a:bodyPr/>
        <a:lstStyle/>
        <a:p>
          <a:endParaRPr lang="en-GB"/>
        </a:p>
      </dgm:t>
    </dgm:pt>
    <dgm:pt modelId="{41924CBD-1BB2-4D70-8475-29644D2E9E35}">
      <dgm:prSet phldrT="[Text]"/>
      <dgm:spPr/>
      <dgm:t>
        <a:bodyPr/>
        <a:lstStyle/>
        <a:p>
          <a:r>
            <a:rPr lang="en-GB" dirty="0"/>
            <a:t>Some services will offer more complex features than others.</a:t>
          </a:r>
        </a:p>
      </dgm:t>
    </dgm:pt>
    <dgm:pt modelId="{573B98BF-DF04-4C8A-B03E-54FD49F09F2C}" type="parTrans" cxnId="{13D297BC-7090-40B8-A1E8-FF965CACADC9}">
      <dgm:prSet/>
      <dgm:spPr/>
      <dgm:t>
        <a:bodyPr/>
        <a:lstStyle/>
        <a:p>
          <a:endParaRPr lang="en-GB"/>
        </a:p>
      </dgm:t>
    </dgm:pt>
    <dgm:pt modelId="{310A8E09-B2CF-41FB-B665-7D65B4939BD3}" type="sibTrans" cxnId="{13D297BC-7090-40B8-A1E8-FF965CACADC9}">
      <dgm:prSet/>
      <dgm:spPr/>
      <dgm:t>
        <a:bodyPr/>
        <a:lstStyle/>
        <a:p>
          <a:endParaRPr lang="en-GB"/>
        </a:p>
      </dgm:t>
    </dgm:pt>
    <dgm:pt modelId="{202581C5-A9D8-4B8E-B398-2B5AA75ACFA1}">
      <dgm:prSet phldrT="[Text]"/>
      <dgm:spPr/>
      <dgm:t>
        <a:bodyPr/>
        <a:lstStyle/>
        <a:p>
          <a:r>
            <a:rPr lang="en-GB" b="0" i="0" dirty="0"/>
            <a:t>We should avoid services that offer excessive features.</a:t>
          </a:r>
        </a:p>
      </dgm:t>
    </dgm:pt>
    <dgm:pt modelId="{7142AB5D-01CB-4091-ACAA-684B2919F43D}" type="parTrans" cxnId="{A2019AA5-41CD-4366-B265-1AFFC1C2BC1D}">
      <dgm:prSet/>
      <dgm:spPr/>
      <dgm:t>
        <a:bodyPr/>
        <a:lstStyle/>
        <a:p>
          <a:endParaRPr lang="en-GB"/>
        </a:p>
      </dgm:t>
    </dgm:pt>
    <dgm:pt modelId="{55B606AB-BAC0-4F37-A4AF-5B0AA63B3E13}" type="sibTrans" cxnId="{A2019AA5-41CD-4366-B265-1AFFC1C2BC1D}">
      <dgm:prSet/>
      <dgm:spPr/>
      <dgm:t>
        <a:bodyPr/>
        <a:lstStyle/>
        <a:p>
          <a:endParaRPr lang="en-GB"/>
        </a:p>
      </dgm:t>
    </dgm:pt>
    <dgm:pt modelId="{12248D80-4141-4F9D-9E1E-56865A6D7F9C}">
      <dgm:prSet phldrT="[Text]"/>
      <dgm:spPr/>
      <dgm:t>
        <a:bodyPr/>
        <a:lstStyle/>
        <a:p>
          <a:r>
            <a:rPr lang="en-GB" b="0" i="0" dirty="0"/>
            <a:t>This can make the service complicated and difficult to use.</a:t>
          </a:r>
        </a:p>
      </dgm:t>
    </dgm:pt>
    <dgm:pt modelId="{CDAA184F-1D10-492D-8B31-669A895E4CDF}" type="parTrans" cxnId="{982D1235-6C1D-4998-BE4E-1E1D0387719C}">
      <dgm:prSet/>
      <dgm:spPr/>
      <dgm:t>
        <a:bodyPr/>
        <a:lstStyle/>
        <a:p>
          <a:endParaRPr lang="en-GB"/>
        </a:p>
      </dgm:t>
    </dgm:pt>
    <dgm:pt modelId="{DBA30CC3-74FF-4D8A-82FA-7091C7E07B10}" type="sibTrans" cxnId="{982D1235-6C1D-4998-BE4E-1E1D0387719C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EC4781-A402-46C4-AAAB-675AF4390311}" type="pres">
      <dgm:prSet presAssocID="{415DDFC2-6BB0-454E-BFD3-ACC6FA67CF97}" presName="spacer" presStyleCnt="0"/>
      <dgm:spPr/>
    </dgm:pt>
    <dgm:pt modelId="{02789C4A-7D19-40C3-9CCA-71E82F199C7E}" type="pres">
      <dgm:prSet presAssocID="{65BB28C6-7854-4EC6-8470-5CDB00A566A4}" presName="parentText" presStyleLbl="node1" presStyleIdx="1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88F222-1879-40C6-91A7-4157175D2795}" type="pres">
      <dgm:prSet presAssocID="{7B125A6F-DE41-4AA6-8AD0-EE8733C4A2C9}" presName="spacer" presStyleCnt="0"/>
      <dgm:spPr/>
    </dgm:pt>
    <dgm:pt modelId="{98801F97-CAEE-4217-87B0-9B099F7018F5}" type="pres">
      <dgm:prSet presAssocID="{41924CBD-1BB2-4D70-8475-29644D2E9E35}" presName="parentText" presStyleLbl="node1" presStyleIdx="2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E5BA347-3951-4011-9CDA-B3989C7F671E}" type="pres">
      <dgm:prSet presAssocID="{310A8E09-B2CF-41FB-B665-7D65B4939BD3}" presName="spacer" presStyleCnt="0"/>
      <dgm:spPr/>
    </dgm:pt>
    <dgm:pt modelId="{64A14A2E-CA62-4043-AB1B-BF3DB735FD52}" type="pres">
      <dgm:prSet presAssocID="{D3EBA069-FAB0-4B01-81AE-981AA46973C1}" presName="parentText" presStyleLbl="node1" presStyleIdx="3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08BDFB8-7E9A-4222-A8CA-72990475CC84}" type="pres">
      <dgm:prSet presAssocID="{4766189A-9D86-4505-8B9B-0AD8FB65E003}" presName="spacer" presStyleCnt="0"/>
      <dgm:spPr/>
    </dgm:pt>
    <dgm:pt modelId="{D59808F9-98CF-43B5-A39F-828B1941A3B1}" type="pres">
      <dgm:prSet presAssocID="{202581C5-A9D8-4B8E-B398-2B5AA75ACFA1}" presName="parentText" presStyleLbl="node1" presStyleIdx="4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5DD3053-190B-4EB8-9140-DF22F955EAB8}" type="pres">
      <dgm:prSet presAssocID="{202581C5-A9D8-4B8E-B398-2B5AA75ACFA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13B0B6F4-AD58-4FBD-91E7-C97D428DC0C9}" type="presOf" srcId="{202581C5-A9D8-4B8E-B398-2B5AA75ACFA1}" destId="{D59808F9-98CF-43B5-A39F-828B1941A3B1}" srcOrd="0" destOrd="0" presId="urn:microsoft.com/office/officeart/2005/8/layout/vList2"/>
    <dgm:cxn modelId="{3EA2A7C0-8E76-4E15-ACD5-1E99F6788C62}" srcId="{ADD8F6D5-4C85-45B4-9059-740D01B5B02E}" destId="{D3EBA069-FAB0-4B01-81AE-981AA46973C1}" srcOrd="3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982D1235-6C1D-4998-BE4E-1E1D0387719C}" srcId="{202581C5-A9D8-4B8E-B398-2B5AA75ACFA1}" destId="{12248D80-4141-4F9D-9E1E-56865A6D7F9C}" srcOrd="0" destOrd="0" parTransId="{CDAA184F-1D10-492D-8B31-669A895E4CDF}" sibTransId="{DBA30CC3-74FF-4D8A-82FA-7091C7E07B10}"/>
    <dgm:cxn modelId="{4C81A632-6790-45E4-A2DF-151C270376A4}" type="presOf" srcId="{65BB28C6-7854-4EC6-8470-5CDB00A566A4}" destId="{02789C4A-7D19-40C3-9CCA-71E82F199C7E}" srcOrd="0" destOrd="0" presId="urn:microsoft.com/office/officeart/2005/8/layout/vList2"/>
    <dgm:cxn modelId="{13D297BC-7090-40B8-A1E8-FF965CACADC9}" srcId="{ADD8F6D5-4C85-45B4-9059-740D01B5B02E}" destId="{41924CBD-1BB2-4D70-8475-29644D2E9E35}" srcOrd="2" destOrd="0" parTransId="{573B98BF-DF04-4C8A-B03E-54FD49F09F2C}" sibTransId="{310A8E09-B2CF-41FB-B665-7D65B4939BD3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A2019AA5-41CD-4366-B265-1AFFC1C2BC1D}" srcId="{ADD8F6D5-4C85-45B4-9059-740D01B5B02E}" destId="{202581C5-A9D8-4B8E-B398-2B5AA75ACFA1}" srcOrd="4" destOrd="0" parTransId="{7142AB5D-01CB-4091-ACAA-684B2919F43D}" sibTransId="{55B606AB-BAC0-4F37-A4AF-5B0AA63B3E13}"/>
    <dgm:cxn modelId="{7DAD1904-D965-4EAA-87BD-71344A5C13F9}" type="presOf" srcId="{41924CBD-1BB2-4D70-8475-29644D2E9E35}" destId="{98801F97-CAEE-4217-87B0-9B099F7018F5}" srcOrd="0" destOrd="0" presId="urn:microsoft.com/office/officeart/2005/8/layout/vList2"/>
    <dgm:cxn modelId="{BE53A506-F422-4E81-93AF-D92B2F9FED3A}" type="presOf" srcId="{12248D80-4141-4F9D-9E1E-56865A6D7F9C}" destId="{75DD3053-190B-4EB8-9140-DF22F955EAB8}" srcOrd="0" destOrd="0" presId="urn:microsoft.com/office/officeart/2005/8/layout/vList2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A7F48745-5E83-4562-BC0F-B38F10F3BA0C}" srcId="{ADD8F6D5-4C85-45B4-9059-740D01B5B02E}" destId="{65BB28C6-7854-4EC6-8470-5CDB00A566A4}" srcOrd="1" destOrd="0" parTransId="{2B2BB146-BA0D-495C-8D28-833F6E21BCFD}" sibTransId="{7B125A6F-DE41-4AA6-8AD0-EE8733C4A2C9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D3646B12-314F-4E0E-91E3-FEBA9AFA36BE}" type="presParOf" srcId="{4B9C8342-15CE-44F2-A989-FD8671C2C82C}" destId="{F1EC4781-A402-46C4-AAAB-675AF4390311}" srcOrd="1" destOrd="0" presId="urn:microsoft.com/office/officeart/2005/8/layout/vList2"/>
    <dgm:cxn modelId="{D0B17EB0-1274-4F87-9EF0-B2846B7E6872}" type="presParOf" srcId="{4B9C8342-15CE-44F2-A989-FD8671C2C82C}" destId="{02789C4A-7D19-40C3-9CCA-71E82F199C7E}" srcOrd="2" destOrd="0" presId="urn:microsoft.com/office/officeart/2005/8/layout/vList2"/>
    <dgm:cxn modelId="{D02ADED3-7206-42E2-BBB1-CBA405D224EA}" type="presParOf" srcId="{4B9C8342-15CE-44F2-A989-FD8671C2C82C}" destId="{E388F222-1879-40C6-91A7-4157175D2795}" srcOrd="3" destOrd="0" presId="urn:microsoft.com/office/officeart/2005/8/layout/vList2"/>
    <dgm:cxn modelId="{BAAC5790-0B13-4548-B1DB-AF53B1E8CDE8}" type="presParOf" srcId="{4B9C8342-15CE-44F2-A989-FD8671C2C82C}" destId="{98801F97-CAEE-4217-87B0-9B099F7018F5}" srcOrd="4" destOrd="0" presId="urn:microsoft.com/office/officeart/2005/8/layout/vList2"/>
    <dgm:cxn modelId="{6C0E1DF0-0ACA-4768-AF84-1E68EA0A4C8D}" type="presParOf" srcId="{4B9C8342-15CE-44F2-A989-FD8671C2C82C}" destId="{BE5BA347-3951-4011-9CDA-B3989C7F671E}" srcOrd="5" destOrd="0" presId="urn:microsoft.com/office/officeart/2005/8/layout/vList2"/>
    <dgm:cxn modelId="{5FB37A2D-D52C-407F-9E99-A5C2B82BCABB}" type="presParOf" srcId="{4B9C8342-15CE-44F2-A989-FD8671C2C82C}" destId="{64A14A2E-CA62-4043-AB1B-BF3DB735FD52}" srcOrd="6" destOrd="0" presId="urn:microsoft.com/office/officeart/2005/8/layout/vList2"/>
    <dgm:cxn modelId="{F29A9155-A826-4BFB-95FF-26AE20AF1F15}" type="presParOf" srcId="{4B9C8342-15CE-44F2-A989-FD8671C2C82C}" destId="{908BDFB8-7E9A-4222-A8CA-72990475CC84}" srcOrd="7" destOrd="0" presId="urn:microsoft.com/office/officeart/2005/8/layout/vList2"/>
    <dgm:cxn modelId="{E9D3866A-9BCE-4261-9E37-1FD5AD8242C6}" type="presParOf" srcId="{4B9C8342-15CE-44F2-A989-FD8671C2C82C}" destId="{D59808F9-98CF-43B5-A39F-828B1941A3B1}" srcOrd="8" destOrd="0" presId="urn:microsoft.com/office/officeart/2005/8/layout/vList2"/>
    <dgm:cxn modelId="{A2284AE4-22F9-4E55-900C-322EBB6F5479}" type="presParOf" srcId="{4B9C8342-15CE-44F2-A989-FD8671C2C82C}" destId="{75DD3053-190B-4EB8-9140-DF22F955EAB8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Free cloud services will offer a starting amount of storage or software access.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This will normally give more storage, increased features &amp; better support.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65BB28C6-7854-4EC6-8470-5CDB00A566A4}">
      <dgm:prSet phldrT="[Text]"/>
      <dgm:spPr/>
      <dgm:t>
        <a:bodyPr/>
        <a:lstStyle/>
        <a:p>
          <a:r>
            <a:rPr lang="en-GB" dirty="0"/>
            <a:t>You can normally pay in order to gain more storage &amp; greater features.</a:t>
          </a:r>
        </a:p>
      </dgm:t>
    </dgm:pt>
    <dgm:pt modelId="{2B2BB146-BA0D-495C-8D28-833F6E21BCFD}" type="parTrans" cxnId="{A7F48745-5E83-4562-BC0F-B38F10F3BA0C}">
      <dgm:prSet/>
      <dgm:spPr/>
      <dgm:t>
        <a:bodyPr/>
        <a:lstStyle/>
        <a:p>
          <a:endParaRPr lang="en-GB"/>
        </a:p>
      </dgm:t>
    </dgm:pt>
    <dgm:pt modelId="{7B125A6F-DE41-4AA6-8AD0-EE8733C4A2C9}" type="sibTrans" cxnId="{A7F48745-5E83-4562-BC0F-B38F10F3BA0C}">
      <dgm:prSet/>
      <dgm:spPr/>
      <dgm:t>
        <a:bodyPr/>
        <a:lstStyle/>
        <a:p>
          <a:endParaRPr lang="en-GB"/>
        </a:p>
      </dgm:t>
    </dgm:pt>
    <dgm:pt modelId="{41924CBD-1BB2-4D70-8475-29644D2E9E35}">
      <dgm:prSet phldrT="[Text]"/>
      <dgm:spPr/>
      <dgm:t>
        <a:bodyPr/>
        <a:lstStyle/>
        <a:p>
          <a:r>
            <a:rPr lang="en-GB" dirty="0"/>
            <a:t>Often businesses have their own pricing based on number of users.</a:t>
          </a:r>
        </a:p>
      </dgm:t>
    </dgm:pt>
    <dgm:pt modelId="{573B98BF-DF04-4C8A-B03E-54FD49F09F2C}" type="parTrans" cxnId="{13D297BC-7090-40B8-A1E8-FF965CACADC9}">
      <dgm:prSet/>
      <dgm:spPr/>
      <dgm:t>
        <a:bodyPr/>
        <a:lstStyle/>
        <a:p>
          <a:endParaRPr lang="en-GB"/>
        </a:p>
      </dgm:t>
    </dgm:pt>
    <dgm:pt modelId="{310A8E09-B2CF-41FB-B665-7D65B4939BD3}" type="sibTrans" cxnId="{13D297BC-7090-40B8-A1E8-FF965CACADC9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EC4781-A402-46C4-AAAB-675AF4390311}" type="pres">
      <dgm:prSet presAssocID="{415DDFC2-6BB0-454E-BFD3-ACC6FA67CF97}" presName="spacer" presStyleCnt="0"/>
      <dgm:spPr/>
    </dgm:pt>
    <dgm:pt modelId="{02789C4A-7D19-40C3-9CCA-71E82F199C7E}" type="pres">
      <dgm:prSet presAssocID="{65BB28C6-7854-4EC6-8470-5CDB00A566A4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88F222-1879-40C6-91A7-4157175D2795}" type="pres">
      <dgm:prSet presAssocID="{7B125A6F-DE41-4AA6-8AD0-EE8733C4A2C9}" presName="spacer" presStyleCnt="0"/>
      <dgm:spPr/>
    </dgm:pt>
    <dgm:pt modelId="{98801F97-CAEE-4217-87B0-9B099F7018F5}" type="pres">
      <dgm:prSet presAssocID="{41924CBD-1BB2-4D70-8475-29644D2E9E35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E5BA347-3951-4011-9CDA-B3989C7F671E}" type="pres">
      <dgm:prSet presAssocID="{310A8E09-B2CF-41FB-B665-7D65B4939BD3}" presName="spacer" presStyleCnt="0"/>
      <dgm:spPr/>
    </dgm:pt>
    <dgm:pt modelId="{64A14A2E-CA62-4043-AB1B-BF3DB735FD52}" type="pres">
      <dgm:prSet presAssocID="{D3EBA069-FAB0-4B01-81AE-981AA46973C1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7DAD1904-D965-4EAA-87BD-71344A5C13F9}" type="presOf" srcId="{41924CBD-1BB2-4D70-8475-29644D2E9E35}" destId="{98801F97-CAEE-4217-87B0-9B099F7018F5}" srcOrd="0" destOrd="0" presId="urn:microsoft.com/office/officeart/2005/8/layout/vList2"/>
    <dgm:cxn modelId="{3EA2A7C0-8E76-4E15-ACD5-1E99F6788C62}" srcId="{ADD8F6D5-4C85-45B4-9059-740D01B5B02E}" destId="{D3EBA069-FAB0-4B01-81AE-981AA46973C1}" srcOrd="3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13D297BC-7090-40B8-A1E8-FF965CACADC9}" srcId="{ADD8F6D5-4C85-45B4-9059-740D01B5B02E}" destId="{41924CBD-1BB2-4D70-8475-29644D2E9E35}" srcOrd="2" destOrd="0" parTransId="{573B98BF-DF04-4C8A-B03E-54FD49F09F2C}" sibTransId="{310A8E09-B2CF-41FB-B665-7D65B4939BD3}"/>
    <dgm:cxn modelId="{A7F48745-5E83-4562-BC0F-B38F10F3BA0C}" srcId="{ADD8F6D5-4C85-45B4-9059-740D01B5B02E}" destId="{65BB28C6-7854-4EC6-8470-5CDB00A566A4}" srcOrd="1" destOrd="0" parTransId="{2B2BB146-BA0D-495C-8D28-833F6E21BCFD}" sibTransId="{7B125A6F-DE41-4AA6-8AD0-EE8733C4A2C9}"/>
    <dgm:cxn modelId="{4C81A632-6790-45E4-A2DF-151C270376A4}" type="presOf" srcId="{65BB28C6-7854-4EC6-8470-5CDB00A566A4}" destId="{02789C4A-7D19-40C3-9CCA-71E82F199C7E}" srcOrd="0" destOrd="0" presId="urn:microsoft.com/office/officeart/2005/8/layout/vList2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D3646B12-314F-4E0E-91E3-FEBA9AFA36BE}" type="presParOf" srcId="{4B9C8342-15CE-44F2-A989-FD8671C2C82C}" destId="{F1EC4781-A402-46C4-AAAB-675AF4390311}" srcOrd="1" destOrd="0" presId="urn:microsoft.com/office/officeart/2005/8/layout/vList2"/>
    <dgm:cxn modelId="{D0B17EB0-1274-4F87-9EF0-B2846B7E6872}" type="presParOf" srcId="{4B9C8342-15CE-44F2-A989-FD8671C2C82C}" destId="{02789C4A-7D19-40C3-9CCA-71E82F199C7E}" srcOrd="2" destOrd="0" presId="urn:microsoft.com/office/officeart/2005/8/layout/vList2"/>
    <dgm:cxn modelId="{D02ADED3-7206-42E2-BBB1-CBA405D224EA}" type="presParOf" srcId="{4B9C8342-15CE-44F2-A989-FD8671C2C82C}" destId="{E388F222-1879-40C6-91A7-4157175D2795}" srcOrd="3" destOrd="0" presId="urn:microsoft.com/office/officeart/2005/8/layout/vList2"/>
    <dgm:cxn modelId="{BAAC5790-0B13-4548-B1DB-AF53B1E8CDE8}" type="presParOf" srcId="{4B9C8342-15CE-44F2-A989-FD8671C2C82C}" destId="{98801F97-CAEE-4217-87B0-9B099F7018F5}" srcOrd="4" destOrd="0" presId="urn:microsoft.com/office/officeart/2005/8/layout/vList2"/>
    <dgm:cxn modelId="{6C0E1DF0-0ACA-4768-AF84-1E68EA0A4C8D}" type="presParOf" srcId="{4B9C8342-15CE-44F2-A989-FD8671C2C82C}" destId="{BE5BA347-3951-4011-9CDA-B3989C7F671E}" srcOrd="5" destOrd="0" presId="urn:microsoft.com/office/officeart/2005/8/layout/vList2"/>
    <dgm:cxn modelId="{5FB37A2D-D52C-407F-9E99-A5C2B82BCABB}" type="presParOf" srcId="{4B9C8342-15CE-44F2-A989-FD8671C2C82C}" destId="{64A14A2E-CA62-4043-AB1B-BF3DB735FD5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Research a cloud service provider, such as Google Drive or </a:t>
          </a:r>
          <a:r>
            <a:rPr lang="en-GB" b="0" i="0" dirty="0" err="1"/>
            <a:t>DropBox</a:t>
          </a:r>
          <a:r>
            <a:rPr lang="en-GB" b="0" i="0" dirty="0"/>
            <a:t>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What business level services do they offer?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65BB28C6-7854-4EC6-8470-5CDB00A566A4}">
      <dgm:prSet phldrT="[Text]"/>
      <dgm:spPr/>
      <dgm:t>
        <a:bodyPr/>
        <a:lstStyle/>
        <a:p>
          <a:r>
            <a:rPr lang="en-GB" dirty="0"/>
            <a:t>What level of service do they offer for free?</a:t>
          </a:r>
        </a:p>
      </dgm:t>
    </dgm:pt>
    <dgm:pt modelId="{2B2BB146-BA0D-495C-8D28-833F6E21BCFD}" type="parTrans" cxnId="{A7F48745-5E83-4562-BC0F-B38F10F3BA0C}">
      <dgm:prSet/>
      <dgm:spPr/>
      <dgm:t>
        <a:bodyPr/>
        <a:lstStyle/>
        <a:p>
          <a:endParaRPr lang="en-GB"/>
        </a:p>
      </dgm:t>
    </dgm:pt>
    <dgm:pt modelId="{7B125A6F-DE41-4AA6-8AD0-EE8733C4A2C9}" type="sibTrans" cxnId="{A7F48745-5E83-4562-BC0F-B38F10F3BA0C}">
      <dgm:prSet/>
      <dgm:spPr/>
      <dgm:t>
        <a:bodyPr/>
        <a:lstStyle/>
        <a:p>
          <a:endParaRPr lang="en-GB"/>
        </a:p>
      </dgm:t>
    </dgm:pt>
    <dgm:pt modelId="{41924CBD-1BB2-4D70-8475-29644D2E9E35}">
      <dgm:prSet phldrT="[Text]"/>
      <dgm:spPr/>
      <dgm:t>
        <a:bodyPr/>
        <a:lstStyle/>
        <a:p>
          <a:r>
            <a:rPr lang="en-GB" dirty="0"/>
            <a:t>What do they offer if you pay more?</a:t>
          </a:r>
        </a:p>
      </dgm:t>
    </dgm:pt>
    <dgm:pt modelId="{573B98BF-DF04-4C8A-B03E-54FD49F09F2C}" type="parTrans" cxnId="{13D297BC-7090-40B8-A1E8-FF965CACADC9}">
      <dgm:prSet/>
      <dgm:spPr/>
      <dgm:t>
        <a:bodyPr/>
        <a:lstStyle/>
        <a:p>
          <a:endParaRPr lang="en-GB"/>
        </a:p>
      </dgm:t>
    </dgm:pt>
    <dgm:pt modelId="{310A8E09-B2CF-41FB-B665-7D65B4939BD3}" type="sibTrans" cxnId="{13D297BC-7090-40B8-A1E8-FF965CACADC9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EC4781-A402-46C4-AAAB-675AF4390311}" type="pres">
      <dgm:prSet presAssocID="{415DDFC2-6BB0-454E-BFD3-ACC6FA67CF97}" presName="spacer" presStyleCnt="0"/>
      <dgm:spPr/>
    </dgm:pt>
    <dgm:pt modelId="{02789C4A-7D19-40C3-9CCA-71E82F199C7E}" type="pres">
      <dgm:prSet presAssocID="{65BB28C6-7854-4EC6-8470-5CDB00A566A4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88F222-1879-40C6-91A7-4157175D2795}" type="pres">
      <dgm:prSet presAssocID="{7B125A6F-DE41-4AA6-8AD0-EE8733C4A2C9}" presName="spacer" presStyleCnt="0"/>
      <dgm:spPr/>
    </dgm:pt>
    <dgm:pt modelId="{98801F97-CAEE-4217-87B0-9B099F7018F5}" type="pres">
      <dgm:prSet presAssocID="{41924CBD-1BB2-4D70-8475-29644D2E9E35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E5BA347-3951-4011-9CDA-B3989C7F671E}" type="pres">
      <dgm:prSet presAssocID="{310A8E09-B2CF-41FB-B665-7D65B4939BD3}" presName="spacer" presStyleCnt="0"/>
      <dgm:spPr/>
    </dgm:pt>
    <dgm:pt modelId="{64A14A2E-CA62-4043-AB1B-BF3DB735FD52}" type="pres">
      <dgm:prSet presAssocID="{D3EBA069-FAB0-4B01-81AE-981AA46973C1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7DAD1904-D965-4EAA-87BD-71344A5C13F9}" type="presOf" srcId="{41924CBD-1BB2-4D70-8475-29644D2E9E35}" destId="{98801F97-CAEE-4217-87B0-9B099F7018F5}" srcOrd="0" destOrd="0" presId="urn:microsoft.com/office/officeart/2005/8/layout/vList2"/>
    <dgm:cxn modelId="{3EA2A7C0-8E76-4E15-ACD5-1E99F6788C62}" srcId="{ADD8F6D5-4C85-45B4-9059-740D01B5B02E}" destId="{D3EBA069-FAB0-4B01-81AE-981AA46973C1}" srcOrd="3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13D297BC-7090-40B8-A1E8-FF965CACADC9}" srcId="{ADD8F6D5-4C85-45B4-9059-740D01B5B02E}" destId="{41924CBD-1BB2-4D70-8475-29644D2E9E35}" srcOrd="2" destOrd="0" parTransId="{573B98BF-DF04-4C8A-B03E-54FD49F09F2C}" sibTransId="{310A8E09-B2CF-41FB-B665-7D65B4939BD3}"/>
    <dgm:cxn modelId="{A7F48745-5E83-4562-BC0F-B38F10F3BA0C}" srcId="{ADD8F6D5-4C85-45B4-9059-740D01B5B02E}" destId="{65BB28C6-7854-4EC6-8470-5CDB00A566A4}" srcOrd="1" destOrd="0" parTransId="{2B2BB146-BA0D-495C-8D28-833F6E21BCFD}" sibTransId="{7B125A6F-DE41-4AA6-8AD0-EE8733C4A2C9}"/>
    <dgm:cxn modelId="{4C81A632-6790-45E4-A2DF-151C270376A4}" type="presOf" srcId="{65BB28C6-7854-4EC6-8470-5CDB00A566A4}" destId="{02789C4A-7D19-40C3-9CCA-71E82F199C7E}" srcOrd="0" destOrd="0" presId="urn:microsoft.com/office/officeart/2005/8/layout/vList2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D3646B12-314F-4E0E-91E3-FEBA9AFA36BE}" type="presParOf" srcId="{4B9C8342-15CE-44F2-A989-FD8671C2C82C}" destId="{F1EC4781-A402-46C4-AAAB-675AF4390311}" srcOrd="1" destOrd="0" presId="urn:microsoft.com/office/officeart/2005/8/layout/vList2"/>
    <dgm:cxn modelId="{D0B17EB0-1274-4F87-9EF0-B2846B7E6872}" type="presParOf" srcId="{4B9C8342-15CE-44F2-A989-FD8671C2C82C}" destId="{02789C4A-7D19-40C3-9CCA-71E82F199C7E}" srcOrd="2" destOrd="0" presId="urn:microsoft.com/office/officeart/2005/8/layout/vList2"/>
    <dgm:cxn modelId="{D02ADED3-7206-42E2-BBB1-CBA405D224EA}" type="presParOf" srcId="{4B9C8342-15CE-44F2-A989-FD8671C2C82C}" destId="{E388F222-1879-40C6-91A7-4157175D2795}" srcOrd="3" destOrd="0" presId="urn:microsoft.com/office/officeart/2005/8/layout/vList2"/>
    <dgm:cxn modelId="{BAAC5790-0B13-4548-B1DB-AF53B1E8CDE8}" type="presParOf" srcId="{4B9C8342-15CE-44F2-A989-FD8671C2C82C}" destId="{98801F97-CAEE-4217-87B0-9B099F7018F5}" srcOrd="4" destOrd="0" presId="urn:microsoft.com/office/officeart/2005/8/layout/vList2"/>
    <dgm:cxn modelId="{6C0E1DF0-0ACA-4768-AF84-1E68EA0A4C8D}" type="presParOf" srcId="{4B9C8342-15CE-44F2-A989-FD8671C2C82C}" destId="{BE5BA347-3951-4011-9CDA-B3989C7F671E}" srcOrd="5" destOrd="0" presId="urn:microsoft.com/office/officeart/2005/8/layout/vList2"/>
    <dgm:cxn modelId="{5FB37A2D-D52C-407F-9E99-A5C2B82BCABB}" type="presParOf" srcId="{4B9C8342-15CE-44F2-A989-FD8671C2C82C}" destId="{64A14A2E-CA62-4043-AB1B-BF3DB735FD5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The interface design of the cloud service affects how easy it is to use.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Some of the important interface design features to consider are: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65BB28C6-7854-4EC6-8470-5CDB00A566A4}">
      <dgm:prSet phldrT="[Text]"/>
      <dgm:spPr/>
      <dgm:t>
        <a:bodyPr/>
        <a:lstStyle/>
        <a:p>
          <a:r>
            <a:rPr lang="en-GB" dirty="0"/>
            <a:t>You likely would avoid services that are difficult to navigate.</a:t>
          </a:r>
        </a:p>
      </dgm:t>
    </dgm:pt>
    <dgm:pt modelId="{2B2BB146-BA0D-495C-8D28-833F6E21BCFD}" type="parTrans" cxnId="{A7F48745-5E83-4562-BC0F-B38F10F3BA0C}">
      <dgm:prSet/>
      <dgm:spPr/>
      <dgm:t>
        <a:bodyPr/>
        <a:lstStyle/>
        <a:p>
          <a:endParaRPr lang="en-GB"/>
        </a:p>
      </dgm:t>
    </dgm:pt>
    <dgm:pt modelId="{7B125A6F-DE41-4AA6-8AD0-EE8733C4A2C9}" type="sibTrans" cxnId="{A7F48745-5E83-4562-BC0F-B38F10F3BA0C}">
      <dgm:prSet/>
      <dgm:spPr/>
      <dgm:t>
        <a:bodyPr/>
        <a:lstStyle/>
        <a:p>
          <a:endParaRPr lang="en-GB"/>
        </a:p>
      </dgm:t>
    </dgm:pt>
    <dgm:pt modelId="{41924CBD-1BB2-4D70-8475-29644D2E9E35}">
      <dgm:prSet phldrT="[Text]"/>
      <dgm:spPr/>
      <dgm:t>
        <a:bodyPr/>
        <a:lstStyle/>
        <a:p>
          <a:r>
            <a:rPr lang="en-GB" dirty="0"/>
            <a:t>This is especially important when users are not very IT literate.</a:t>
          </a:r>
        </a:p>
      </dgm:t>
    </dgm:pt>
    <dgm:pt modelId="{573B98BF-DF04-4C8A-B03E-54FD49F09F2C}" type="parTrans" cxnId="{13D297BC-7090-40B8-A1E8-FF965CACADC9}">
      <dgm:prSet/>
      <dgm:spPr/>
      <dgm:t>
        <a:bodyPr/>
        <a:lstStyle/>
        <a:p>
          <a:endParaRPr lang="en-GB"/>
        </a:p>
      </dgm:t>
    </dgm:pt>
    <dgm:pt modelId="{310A8E09-B2CF-41FB-B665-7D65B4939BD3}" type="sibTrans" cxnId="{13D297BC-7090-40B8-A1E8-FF965CACADC9}">
      <dgm:prSet/>
      <dgm:spPr/>
      <dgm:t>
        <a:bodyPr/>
        <a:lstStyle/>
        <a:p>
          <a:endParaRPr lang="en-GB"/>
        </a:p>
      </dgm:t>
    </dgm:pt>
    <dgm:pt modelId="{CCD9D1A9-6D4F-4D08-AAB0-75C255C24E05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Layout</a:t>
          </a:r>
        </a:p>
      </dgm:t>
    </dgm:pt>
    <dgm:pt modelId="{E7F7FD2D-C497-4DA8-8A8E-EB3326FEF00E}" type="parTrans" cxnId="{4AED9CE5-73AA-4442-ABD4-95298C2838C1}">
      <dgm:prSet/>
      <dgm:spPr/>
      <dgm:t>
        <a:bodyPr/>
        <a:lstStyle/>
        <a:p>
          <a:endParaRPr lang="en-GB"/>
        </a:p>
      </dgm:t>
    </dgm:pt>
    <dgm:pt modelId="{AB2F7D03-877F-4F0A-AFE7-48C8F3DA7059}" type="sibTrans" cxnId="{4AED9CE5-73AA-4442-ABD4-95298C2838C1}">
      <dgm:prSet/>
      <dgm:spPr/>
      <dgm:t>
        <a:bodyPr/>
        <a:lstStyle/>
        <a:p>
          <a:endParaRPr lang="en-GB"/>
        </a:p>
      </dgm:t>
    </dgm:pt>
    <dgm:pt modelId="{71A7E508-BE8F-4131-AF8A-1B4282ADC275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Accessibility</a:t>
          </a:r>
        </a:p>
      </dgm:t>
    </dgm:pt>
    <dgm:pt modelId="{8E210D23-7128-4981-87B2-BE34B9A31A37}" type="parTrans" cxnId="{BBBD0F0B-185C-4933-BDB4-1FD72195C0E5}">
      <dgm:prSet/>
      <dgm:spPr/>
      <dgm:t>
        <a:bodyPr/>
        <a:lstStyle/>
        <a:p>
          <a:endParaRPr lang="en-GB"/>
        </a:p>
      </dgm:t>
    </dgm:pt>
    <dgm:pt modelId="{BB681B59-EC6D-42B3-ADD3-37A84007094D}" type="sibTrans" cxnId="{BBBD0F0B-185C-4933-BDB4-1FD72195C0E5}">
      <dgm:prSet/>
      <dgm:spPr/>
      <dgm:t>
        <a:bodyPr/>
        <a:lstStyle/>
        <a:p>
          <a:endParaRPr lang="en-GB"/>
        </a:p>
      </dgm:t>
    </dgm:pt>
    <dgm:pt modelId="{CBFCC3E4-52E9-40E1-9FA1-78B3D480CCC8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Mobile vs Desktop</a:t>
          </a:r>
        </a:p>
      </dgm:t>
    </dgm:pt>
    <dgm:pt modelId="{A03A1BA3-DB37-4050-9AF0-D9B838F74151}" type="parTrans" cxnId="{F8A1B603-1A90-4999-9504-F09B7CD741CC}">
      <dgm:prSet/>
      <dgm:spPr/>
      <dgm:t>
        <a:bodyPr/>
        <a:lstStyle/>
        <a:p>
          <a:endParaRPr lang="en-GB"/>
        </a:p>
      </dgm:t>
    </dgm:pt>
    <dgm:pt modelId="{45F041F9-0931-49FC-96EC-F3CEA338FE64}" type="sibTrans" cxnId="{F8A1B603-1A90-4999-9504-F09B7CD741CC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EC4781-A402-46C4-AAAB-675AF4390311}" type="pres">
      <dgm:prSet presAssocID="{415DDFC2-6BB0-454E-BFD3-ACC6FA67CF97}" presName="spacer" presStyleCnt="0"/>
      <dgm:spPr/>
    </dgm:pt>
    <dgm:pt modelId="{02789C4A-7D19-40C3-9CCA-71E82F199C7E}" type="pres">
      <dgm:prSet presAssocID="{65BB28C6-7854-4EC6-8470-5CDB00A566A4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88F222-1879-40C6-91A7-4157175D2795}" type="pres">
      <dgm:prSet presAssocID="{7B125A6F-DE41-4AA6-8AD0-EE8733C4A2C9}" presName="spacer" presStyleCnt="0"/>
      <dgm:spPr/>
    </dgm:pt>
    <dgm:pt modelId="{98801F97-CAEE-4217-87B0-9B099F7018F5}" type="pres">
      <dgm:prSet presAssocID="{41924CBD-1BB2-4D70-8475-29644D2E9E35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E5BA347-3951-4011-9CDA-B3989C7F671E}" type="pres">
      <dgm:prSet presAssocID="{310A8E09-B2CF-41FB-B665-7D65B4939BD3}" presName="spacer" presStyleCnt="0"/>
      <dgm:spPr/>
    </dgm:pt>
    <dgm:pt modelId="{64A14A2E-CA62-4043-AB1B-BF3DB735FD52}" type="pres">
      <dgm:prSet presAssocID="{D3EBA069-FAB0-4B01-81AE-981AA46973C1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B3602C3-6AF9-4FEE-A77D-D47744F2FA47}" type="pres">
      <dgm:prSet presAssocID="{D3EBA069-FAB0-4B01-81AE-981AA46973C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AE151008-B471-4287-87D7-95B57376B9D3}" type="presOf" srcId="{71A7E508-BE8F-4131-AF8A-1B4282ADC275}" destId="{BB3602C3-6AF9-4FEE-A77D-D47744F2FA47}" srcOrd="0" destOrd="1" presId="urn:microsoft.com/office/officeart/2005/8/layout/vList2"/>
    <dgm:cxn modelId="{C07AB149-26BE-418F-A3A1-4C1A9AB013C2}" type="presOf" srcId="{CBFCC3E4-52E9-40E1-9FA1-78B3D480CCC8}" destId="{BB3602C3-6AF9-4FEE-A77D-D47744F2FA47}" srcOrd="0" destOrd="2" presId="urn:microsoft.com/office/officeart/2005/8/layout/vList2"/>
    <dgm:cxn modelId="{3EA2A7C0-8E76-4E15-ACD5-1E99F6788C62}" srcId="{ADD8F6D5-4C85-45B4-9059-740D01B5B02E}" destId="{D3EBA069-FAB0-4B01-81AE-981AA46973C1}" srcOrd="3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4C81A632-6790-45E4-A2DF-151C270376A4}" type="presOf" srcId="{65BB28C6-7854-4EC6-8470-5CDB00A566A4}" destId="{02789C4A-7D19-40C3-9CCA-71E82F199C7E}" srcOrd="0" destOrd="0" presId="urn:microsoft.com/office/officeart/2005/8/layout/vList2"/>
    <dgm:cxn modelId="{4AED9CE5-73AA-4442-ABD4-95298C2838C1}" srcId="{D3EBA069-FAB0-4B01-81AE-981AA46973C1}" destId="{CCD9D1A9-6D4F-4D08-AAB0-75C255C24E05}" srcOrd="0" destOrd="0" parTransId="{E7F7FD2D-C497-4DA8-8A8E-EB3326FEF00E}" sibTransId="{AB2F7D03-877F-4F0A-AFE7-48C8F3DA7059}"/>
    <dgm:cxn modelId="{BBBD0F0B-185C-4933-BDB4-1FD72195C0E5}" srcId="{D3EBA069-FAB0-4B01-81AE-981AA46973C1}" destId="{71A7E508-BE8F-4131-AF8A-1B4282ADC275}" srcOrd="1" destOrd="0" parTransId="{8E210D23-7128-4981-87B2-BE34B9A31A37}" sibTransId="{BB681B59-EC6D-42B3-ADD3-37A84007094D}"/>
    <dgm:cxn modelId="{13D297BC-7090-40B8-A1E8-FF965CACADC9}" srcId="{ADD8F6D5-4C85-45B4-9059-740D01B5B02E}" destId="{41924CBD-1BB2-4D70-8475-29644D2E9E35}" srcOrd="2" destOrd="0" parTransId="{573B98BF-DF04-4C8A-B03E-54FD49F09F2C}" sibTransId="{310A8E09-B2CF-41FB-B665-7D65B4939BD3}"/>
    <dgm:cxn modelId="{F8A1B603-1A90-4999-9504-F09B7CD741CC}" srcId="{D3EBA069-FAB0-4B01-81AE-981AA46973C1}" destId="{CBFCC3E4-52E9-40E1-9FA1-78B3D480CCC8}" srcOrd="2" destOrd="0" parTransId="{A03A1BA3-DB37-4050-9AF0-D9B838F74151}" sibTransId="{45F041F9-0931-49FC-96EC-F3CEA338FE64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7DAD1904-D965-4EAA-87BD-71344A5C13F9}" type="presOf" srcId="{41924CBD-1BB2-4D70-8475-29644D2E9E35}" destId="{98801F97-CAEE-4217-87B0-9B099F7018F5}" srcOrd="0" destOrd="0" presId="urn:microsoft.com/office/officeart/2005/8/layout/vList2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A8964C77-F6D3-4A4B-99DF-87553144E03A}" type="presOf" srcId="{CCD9D1A9-6D4F-4D08-AAB0-75C255C24E05}" destId="{BB3602C3-6AF9-4FEE-A77D-D47744F2FA47}" srcOrd="0" destOrd="0" presId="urn:microsoft.com/office/officeart/2005/8/layout/vList2"/>
    <dgm:cxn modelId="{A7F48745-5E83-4562-BC0F-B38F10F3BA0C}" srcId="{ADD8F6D5-4C85-45B4-9059-740D01B5B02E}" destId="{65BB28C6-7854-4EC6-8470-5CDB00A566A4}" srcOrd="1" destOrd="0" parTransId="{2B2BB146-BA0D-495C-8D28-833F6E21BCFD}" sibTransId="{7B125A6F-DE41-4AA6-8AD0-EE8733C4A2C9}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D3646B12-314F-4E0E-91E3-FEBA9AFA36BE}" type="presParOf" srcId="{4B9C8342-15CE-44F2-A989-FD8671C2C82C}" destId="{F1EC4781-A402-46C4-AAAB-675AF4390311}" srcOrd="1" destOrd="0" presId="urn:microsoft.com/office/officeart/2005/8/layout/vList2"/>
    <dgm:cxn modelId="{D0B17EB0-1274-4F87-9EF0-B2846B7E6872}" type="presParOf" srcId="{4B9C8342-15CE-44F2-A989-FD8671C2C82C}" destId="{02789C4A-7D19-40C3-9CCA-71E82F199C7E}" srcOrd="2" destOrd="0" presId="urn:microsoft.com/office/officeart/2005/8/layout/vList2"/>
    <dgm:cxn modelId="{D02ADED3-7206-42E2-BBB1-CBA405D224EA}" type="presParOf" srcId="{4B9C8342-15CE-44F2-A989-FD8671C2C82C}" destId="{E388F222-1879-40C6-91A7-4157175D2795}" srcOrd="3" destOrd="0" presId="urn:microsoft.com/office/officeart/2005/8/layout/vList2"/>
    <dgm:cxn modelId="{BAAC5790-0B13-4548-B1DB-AF53B1E8CDE8}" type="presParOf" srcId="{4B9C8342-15CE-44F2-A989-FD8671C2C82C}" destId="{98801F97-CAEE-4217-87B0-9B099F7018F5}" srcOrd="4" destOrd="0" presId="urn:microsoft.com/office/officeart/2005/8/layout/vList2"/>
    <dgm:cxn modelId="{6C0E1DF0-0ACA-4768-AF84-1E68EA0A4C8D}" type="presParOf" srcId="{4B9C8342-15CE-44F2-A989-FD8671C2C82C}" destId="{BE5BA347-3951-4011-9CDA-B3989C7F671E}" srcOrd="5" destOrd="0" presId="urn:microsoft.com/office/officeart/2005/8/layout/vList2"/>
    <dgm:cxn modelId="{5FB37A2D-D52C-407F-9E99-A5C2B82BCABB}" type="presParOf" srcId="{4B9C8342-15CE-44F2-A989-FD8671C2C82C}" destId="{64A14A2E-CA62-4043-AB1B-BF3DB735FD52}" srcOrd="6" destOrd="0" presId="urn:microsoft.com/office/officeart/2005/8/layout/vList2"/>
    <dgm:cxn modelId="{4196719E-BD45-456D-9F47-3CFB45616545}" type="presParOf" srcId="{4B9C8342-15CE-44F2-A989-FD8671C2C82C}" destId="{BB3602C3-6AF9-4FEE-A77D-D47744F2FA4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Layout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65BB28C6-7854-4EC6-8470-5CDB00A566A4}">
      <dgm:prSet phldrT="[Text]"/>
      <dgm:spPr/>
      <dgm:t>
        <a:bodyPr/>
        <a:lstStyle/>
        <a:p>
          <a:r>
            <a:rPr lang="en-GB" dirty="0"/>
            <a:t>Accessibility</a:t>
          </a:r>
        </a:p>
      </dgm:t>
    </dgm:pt>
    <dgm:pt modelId="{2B2BB146-BA0D-495C-8D28-833F6E21BCFD}" type="parTrans" cxnId="{A7F48745-5E83-4562-BC0F-B38F10F3BA0C}">
      <dgm:prSet/>
      <dgm:spPr/>
      <dgm:t>
        <a:bodyPr/>
        <a:lstStyle/>
        <a:p>
          <a:endParaRPr lang="en-GB"/>
        </a:p>
      </dgm:t>
    </dgm:pt>
    <dgm:pt modelId="{7B125A6F-DE41-4AA6-8AD0-EE8733C4A2C9}" type="sibTrans" cxnId="{A7F48745-5E83-4562-BC0F-B38F10F3BA0C}">
      <dgm:prSet/>
      <dgm:spPr/>
      <dgm:t>
        <a:bodyPr/>
        <a:lstStyle/>
        <a:p>
          <a:endParaRPr lang="en-GB"/>
        </a:p>
      </dgm:t>
    </dgm:pt>
    <dgm:pt modelId="{41924CBD-1BB2-4D70-8475-29644D2E9E35}">
      <dgm:prSet phldrT="[Text]"/>
      <dgm:spPr/>
      <dgm:t>
        <a:bodyPr/>
        <a:lstStyle/>
        <a:p>
          <a:r>
            <a:rPr lang="en-GB" dirty="0"/>
            <a:t>Mobile vs Desktop</a:t>
          </a:r>
        </a:p>
      </dgm:t>
    </dgm:pt>
    <dgm:pt modelId="{573B98BF-DF04-4C8A-B03E-54FD49F09F2C}" type="parTrans" cxnId="{13D297BC-7090-40B8-A1E8-FF965CACADC9}">
      <dgm:prSet/>
      <dgm:spPr/>
      <dgm:t>
        <a:bodyPr/>
        <a:lstStyle/>
        <a:p>
          <a:endParaRPr lang="en-GB"/>
        </a:p>
      </dgm:t>
    </dgm:pt>
    <dgm:pt modelId="{310A8E09-B2CF-41FB-B665-7D65B4939BD3}" type="sibTrans" cxnId="{13D297BC-7090-40B8-A1E8-FF965CACADC9}">
      <dgm:prSet/>
      <dgm:spPr/>
      <dgm:t>
        <a:bodyPr/>
        <a:lstStyle/>
        <a:p>
          <a:endParaRPr lang="en-GB"/>
        </a:p>
      </dgm:t>
    </dgm:pt>
    <dgm:pt modelId="{B12877B4-1B4A-4138-B0D7-AFB6EA7BAA50}">
      <dgm:prSet phldrT="[Text]"/>
      <dgm:spPr/>
      <dgm:t>
        <a:bodyPr/>
        <a:lstStyle/>
        <a:p>
          <a:r>
            <a:rPr lang="en-GB" b="0" i="0" dirty="0"/>
            <a:t>A user interface’s layout needs to be simple and intuitive to use.</a:t>
          </a:r>
          <a:endParaRPr lang="en-GB" dirty="0"/>
        </a:p>
      </dgm:t>
    </dgm:pt>
    <dgm:pt modelId="{4E5F97F0-F688-4E59-814E-3FB93542149C}" type="parTrans" cxnId="{359ABD5A-5414-49CE-8302-2B58D7ED9C6A}">
      <dgm:prSet/>
      <dgm:spPr/>
      <dgm:t>
        <a:bodyPr/>
        <a:lstStyle/>
        <a:p>
          <a:endParaRPr lang="en-GB"/>
        </a:p>
      </dgm:t>
    </dgm:pt>
    <dgm:pt modelId="{7A03A047-F2D4-4DB3-B3CE-360A8545AC93}" type="sibTrans" cxnId="{359ABD5A-5414-49CE-8302-2B58D7ED9C6A}">
      <dgm:prSet/>
      <dgm:spPr/>
      <dgm:t>
        <a:bodyPr/>
        <a:lstStyle/>
        <a:p>
          <a:endParaRPr lang="en-GB"/>
        </a:p>
      </dgm:t>
    </dgm:pt>
    <dgm:pt modelId="{66A79FF0-A4B8-4793-B771-57757A44ACD3}">
      <dgm:prSet phldrT="[Text]"/>
      <dgm:spPr/>
      <dgm:t>
        <a:bodyPr/>
        <a:lstStyle/>
        <a:p>
          <a:r>
            <a:rPr lang="en-GB" b="0" i="0" dirty="0"/>
            <a:t>The cloud service should be accessible to those with individual needs.</a:t>
          </a:r>
          <a:endParaRPr lang="en-GB" dirty="0"/>
        </a:p>
      </dgm:t>
    </dgm:pt>
    <dgm:pt modelId="{45DE0441-7571-46FC-9EB3-60FED715C90F}" type="parTrans" cxnId="{7743F2C7-66FE-4875-B34B-D45BE020796A}">
      <dgm:prSet/>
      <dgm:spPr/>
      <dgm:t>
        <a:bodyPr/>
        <a:lstStyle/>
        <a:p>
          <a:endParaRPr lang="en-GB"/>
        </a:p>
      </dgm:t>
    </dgm:pt>
    <dgm:pt modelId="{3FC5F944-9BD8-4AED-A046-0DE18E4741D9}" type="sibTrans" cxnId="{7743F2C7-66FE-4875-B34B-D45BE020796A}">
      <dgm:prSet/>
      <dgm:spPr/>
      <dgm:t>
        <a:bodyPr/>
        <a:lstStyle/>
        <a:p>
          <a:endParaRPr lang="en-GB"/>
        </a:p>
      </dgm:t>
    </dgm:pt>
    <dgm:pt modelId="{74A02DDF-3434-4683-A3BB-B2709213949F}">
      <dgm:prSet phldrT="[Text]"/>
      <dgm:spPr/>
      <dgm:t>
        <a:bodyPr/>
        <a:lstStyle/>
        <a:p>
          <a:r>
            <a:rPr lang="en-GB" dirty="0"/>
            <a:t>The interface might need to be used on mobile.</a:t>
          </a:r>
        </a:p>
      </dgm:t>
    </dgm:pt>
    <dgm:pt modelId="{9F480A50-35B1-4772-A3B0-63BDD0BD94D4}" type="parTrans" cxnId="{4CF8D8AE-6234-4CEC-87BB-741DCE8C0709}">
      <dgm:prSet/>
      <dgm:spPr/>
      <dgm:t>
        <a:bodyPr/>
        <a:lstStyle/>
        <a:p>
          <a:endParaRPr lang="en-GB"/>
        </a:p>
      </dgm:t>
    </dgm:pt>
    <dgm:pt modelId="{107C1032-CA39-49D8-A6CB-8D076B41B5FB}" type="sibTrans" cxnId="{4CF8D8AE-6234-4CEC-87BB-741DCE8C0709}">
      <dgm:prSet/>
      <dgm:spPr/>
      <dgm:t>
        <a:bodyPr/>
        <a:lstStyle/>
        <a:p>
          <a:endParaRPr lang="en-GB"/>
        </a:p>
      </dgm:t>
    </dgm:pt>
    <dgm:pt modelId="{1B082150-5C4D-455D-978B-AA9A1D5AE70D}">
      <dgm:prSet phldrT="[Text]"/>
      <dgm:spPr/>
      <dgm:t>
        <a:bodyPr/>
        <a:lstStyle/>
        <a:p>
          <a:r>
            <a:rPr lang="en-GB" dirty="0"/>
            <a:t>The interface being familiar to other interfaces previously used helps.</a:t>
          </a:r>
        </a:p>
      </dgm:t>
    </dgm:pt>
    <dgm:pt modelId="{224E715A-FDB1-4D04-8989-FDCDCD1782E6}" type="parTrans" cxnId="{64452ED0-30CB-481D-A20C-25FE515EA13A}">
      <dgm:prSet/>
      <dgm:spPr/>
      <dgm:t>
        <a:bodyPr/>
        <a:lstStyle/>
        <a:p>
          <a:endParaRPr lang="en-GB"/>
        </a:p>
      </dgm:t>
    </dgm:pt>
    <dgm:pt modelId="{CAD1AE8B-2783-4389-ABC3-E8834819CDD6}" type="sibTrans" cxnId="{64452ED0-30CB-481D-A20C-25FE515EA13A}">
      <dgm:prSet/>
      <dgm:spPr/>
      <dgm:t>
        <a:bodyPr/>
        <a:lstStyle/>
        <a:p>
          <a:endParaRPr lang="en-GB"/>
        </a:p>
      </dgm:t>
    </dgm:pt>
    <dgm:pt modelId="{54546CA8-E381-42C4-AE55-7620048ECFE7}">
      <dgm:prSet phldrT="[Text]"/>
      <dgm:spPr/>
      <dgm:t>
        <a:bodyPr/>
        <a:lstStyle/>
        <a:p>
          <a:r>
            <a:rPr lang="en-GB" dirty="0"/>
            <a:t>This could be making it adaptable &amp; by supporting accessibility technologies.</a:t>
          </a:r>
        </a:p>
      </dgm:t>
    </dgm:pt>
    <dgm:pt modelId="{02E84CFF-E27E-4B0E-8B8C-BDB39FF81582}" type="parTrans" cxnId="{97E022CE-357A-451C-AAD9-E26680775D9F}">
      <dgm:prSet/>
      <dgm:spPr/>
      <dgm:t>
        <a:bodyPr/>
        <a:lstStyle/>
        <a:p>
          <a:endParaRPr lang="en-GB"/>
        </a:p>
      </dgm:t>
    </dgm:pt>
    <dgm:pt modelId="{F8FB1CAF-7F94-41C5-9A3A-E262717E7FDD}" type="sibTrans" cxnId="{97E022CE-357A-451C-AAD9-E26680775D9F}">
      <dgm:prSet/>
      <dgm:spPr/>
      <dgm:t>
        <a:bodyPr/>
        <a:lstStyle/>
        <a:p>
          <a:endParaRPr lang="en-GB"/>
        </a:p>
      </dgm:t>
    </dgm:pt>
    <dgm:pt modelId="{E6E687B9-B236-47C0-BBBE-0C36B2D67536}">
      <dgm:prSet phldrT="[Text]"/>
      <dgm:spPr/>
      <dgm:t>
        <a:bodyPr/>
        <a:lstStyle/>
        <a:p>
          <a:r>
            <a:rPr lang="en-GB" dirty="0"/>
            <a:t>The interface should be adapted to a mobile display screen in these cases.</a:t>
          </a:r>
        </a:p>
      </dgm:t>
    </dgm:pt>
    <dgm:pt modelId="{D449D271-B484-4288-B7C3-35E927D0CBF6}" type="parTrans" cxnId="{5365F1BC-0A5B-46AC-9E1E-D82367625989}">
      <dgm:prSet/>
      <dgm:spPr/>
      <dgm:t>
        <a:bodyPr/>
        <a:lstStyle/>
        <a:p>
          <a:endParaRPr lang="en-GB"/>
        </a:p>
      </dgm:t>
    </dgm:pt>
    <dgm:pt modelId="{BE8DD0DE-52AC-44E0-8ED8-40B64C20C906}" type="sibTrans" cxnId="{5365F1BC-0A5B-46AC-9E1E-D82367625989}">
      <dgm:prSet/>
      <dgm:spPr/>
      <dgm:t>
        <a:bodyPr/>
        <a:lstStyle/>
        <a:p>
          <a:endParaRPr lang="en-GB"/>
        </a:p>
      </dgm:t>
    </dgm:pt>
    <dgm:pt modelId="{AA98F04F-13EF-4453-9822-9F59693E34E1}" type="pres">
      <dgm:prSet presAssocID="{ADD8F6D5-4C85-45B4-9059-740D01B5B02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ED94C3-12E0-4FED-B950-F27A88D26BCC}" type="pres">
      <dgm:prSet presAssocID="{DAF21D91-E023-4D04-927D-F1248FAF73A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EDABE-A88A-4A49-BB35-793E8604AC47}" type="pres">
      <dgm:prSet presAssocID="{415DDFC2-6BB0-454E-BFD3-ACC6FA67CF97}" presName="sibTrans" presStyleCnt="0"/>
      <dgm:spPr/>
    </dgm:pt>
    <dgm:pt modelId="{175F540D-506A-4267-933B-EAB962DEF9A4}" type="pres">
      <dgm:prSet presAssocID="{65BB28C6-7854-4EC6-8470-5CDB00A566A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0BBD59-3757-46DD-9B10-851103ACF89D}" type="pres">
      <dgm:prSet presAssocID="{7B125A6F-DE41-4AA6-8AD0-EE8733C4A2C9}" presName="sibTrans" presStyleCnt="0"/>
      <dgm:spPr/>
    </dgm:pt>
    <dgm:pt modelId="{99D80E7E-93EF-4501-A252-F8FBF58E1244}" type="pres">
      <dgm:prSet presAssocID="{41924CBD-1BB2-4D70-8475-29644D2E9E3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C97FDEA8-020F-4F35-9514-66BD1D51FB62}" type="presOf" srcId="{41924CBD-1BB2-4D70-8475-29644D2E9E35}" destId="{99D80E7E-93EF-4501-A252-F8FBF58E1244}" srcOrd="0" destOrd="0" presId="urn:microsoft.com/office/officeart/2005/8/layout/hList6"/>
    <dgm:cxn modelId="{0698562C-211E-40A1-8061-43F70678D10D}" type="presOf" srcId="{66A79FF0-A4B8-4793-B771-57757A44ACD3}" destId="{175F540D-506A-4267-933B-EAB962DEF9A4}" srcOrd="0" destOrd="1" presId="urn:microsoft.com/office/officeart/2005/8/layout/hList6"/>
    <dgm:cxn modelId="{5365F1BC-0A5B-46AC-9E1E-D82367625989}" srcId="{41924CBD-1BB2-4D70-8475-29644D2E9E35}" destId="{E6E687B9-B236-47C0-BBBE-0C36B2D67536}" srcOrd="1" destOrd="0" parTransId="{D449D271-B484-4288-B7C3-35E927D0CBF6}" sibTransId="{BE8DD0DE-52AC-44E0-8ED8-40B64C20C906}"/>
    <dgm:cxn modelId="{E03F488F-3852-4F9E-AC3A-F223B26CD4D7}" type="presOf" srcId="{54546CA8-E381-42C4-AE55-7620048ECFE7}" destId="{175F540D-506A-4267-933B-EAB962DEF9A4}" srcOrd="0" destOrd="2" presId="urn:microsoft.com/office/officeart/2005/8/layout/hList6"/>
    <dgm:cxn modelId="{13D297BC-7090-40B8-A1E8-FF965CACADC9}" srcId="{ADD8F6D5-4C85-45B4-9059-740D01B5B02E}" destId="{41924CBD-1BB2-4D70-8475-29644D2E9E35}" srcOrd="2" destOrd="0" parTransId="{573B98BF-DF04-4C8A-B03E-54FD49F09F2C}" sibTransId="{310A8E09-B2CF-41FB-B665-7D65B4939BD3}"/>
    <dgm:cxn modelId="{566A8198-2D52-408F-9502-E9232F65EF31}" type="presOf" srcId="{1B082150-5C4D-455D-978B-AA9A1D5AE70D}" destId="{2BED94C3-12E0-4FED-B950-F27A88D26BCC}" srcOrd="0" destOrd="2" presId="urn:microsoft.com/office/officeart/2005/8/layout/hList6"/>
    <dgm:cxn modelId="{7743F2C7-66FE-4875-B34B-D45BE020796A}" srcId="{65BB28C6-7854-4EC6-8470-5CDB00A566A4}" destId="{66A79FF0-A4B8-4793-B771-57757A44ACD3}" srcOrd="0" destOrd="0" parTransId="{45DE0441-7571-46FC-9EB3-60FED715C90F}" sibTransId="{3FC5F944-9BD8-4AED-A046-0DE18E4741D9}"/>
    <dgm:cxn modelId="{EF64A132-6097-48BD-BE68-B0620A32573B}" type="presOf" srcId="{ADD8F6D5-4C85-45B4-9059-740D01B5B02E}" destId="{AA98F04F-13EF-4453-9822-9F59693E34E1}" srcOrd="0" destOrd="0" presId="urn:microsoft.com/office/officeart/2005/8/layout/hList6"/>
    <dgm:cxn modelId="{64452ED0-30CB-481D-A20C-25FE515EA13A}" srcId="{DAF21D91-E023-4D04-927D-F1248FAF73AB}" destId="{1B082150-5C4D-455D-978B-AA9A1D5AE70D}" srcOrd="1" destOrd="0" parTransId="{224E715A-FDB1-4D04-8989-FDCDCD1782E6}" sibTransId="{CAD1AE8B-2783-4389-ABC3-E8834819CDD6}"/>
    <dgm:cxn modelId="{CF7C2334-B7DD-4D37-8651-DDABDBC83BA6}" type="presOf" srcId="{B12877B4-1B4A-4138-B0D7-AFB6EA7BAA50}" destId="{2BED94C3-12E0-4FED-B950-F27A88D26BCC}" srcOrd="0" destOrd="1" presId="urn:microsoft.com/office/officeart/2005/8/layout/hList6"/>
    <dgm:cxn modelId="{27AE2741-D388-429A-ABDB-BC5956FA4E3D}" type="presOf" srcId="{74A02DDF-3434-4683-A3BB-B2709213949F}" destId="{99D80E7E-93EF-4501-A252-F8FBF58E1244}" srcOrd="0" destOrd="1" presId="urn:microsoft.com/office/officeart/2005/8/layout/hList6"/>
    <dgm:cxn modelId="{DBE26C3D-6A75-4691-8755-C76357B7D081}" type="presOf" srcId="{65BB28C6-7854-4EC6-8470-5CDB00A566A4}" destId="{175F540D-506A-4267-933B-EAB962DEF9A4}" srcOrd="0" destOrd="0" presId="urn:microsoft.com/office/officeart/2005/8/layout/hList6"/>
    <dgm:cxn modelId="{359ABD5A-5414-49CE-8302-2B58D7ED9C6A}" srcId="{DAF21D91-E023-4D04-927D-F1248FAF73AB}" destId="{B12877B4-1B4A-4138-B0D7-AFB6EA7BAA50}" srcOrd="0" destOrd="0" parTransId="{4E5F97F0-F688-4E59-814E-3FB93542149C}" sibTransId="{7A03A047-F2D4-4DB3-B3CE-360A8545AC93}"/>
    <dgm:cxn modelId="{6E1FB120-F0D0-4928-8633-DC599B8BC7FB}" type="presOf" srcId="{DAF21D91-E023-4D04-927D-F1248FAF73AB}" destId="{2BED94C3-12E0-4FED-B950-F27A88D26BCC}" srcOrd="0" destOrd="0" presId="urn:microsoft.com/office/officeart/2005/8/layout/hList6"/>
    <dgm:cxn modelId="{4CF8D8AE-6234-4CEC-87BB-741DCE8C0709}" srcId="{41924CBD-1BB2-4D70-8475-29644D2E9E35}" destId="{74A02DDF-3434-4683-A3BB-B2709213949F}" srcOrd="0" destOrd="0" parTransId="{9F480A50-35B1-4772-A3B0-63BDD0BD94D4}" sibTransId="{107C1032-CA39-49D8-A6CB-8D076B41B5FB}"/>
    <dgm:cxn modelId="{7792F277-E8B2-47FF-B1D2-EF501B9E2B78}" type="presOf" srcId="{E6E687B9-B236-47C0-BBBE-0C36B2D67536}" destId="{99D80E7E-93EF-4501-A252-F8FBF58E1244}" srcOrd="0" destOrd="2" presId="urn:microsoft.com/office/officeart/2005/8/layout/hList6"/>
    <dgm:cxn modelId="{A7F48745-5E83-4562-BC0F-B38F10F3BA0C}" srcId="{ADD8F6D5-4C85-45B4-9059-740D01B5B02E}" destId="{65BB28C6-7854-4EC6-8470-5CDB00A566A4}" srcOrd="1" destOrd="0" parTransId="{2B2BB146-BA0D-495C-8D28-833F6E21BCFD}" sibTransId="{7B125A6F-DE41-4AA6-8AD0-EE8733C4A2C9}"/>
    <dgm:cxn modelId="{97E022CE-357A-451C-AAD9-E26680775D9F}" srcId="{65BB28C6-7854-4EC6-8470-5CDB00A566A4}" destId="{54546CA8-E381-42C4-AE55-7620048ECFE7}" srcOrd="1" destOrd="0" parTransId="{02E84CFF-E27E-4B0E-8B8C-BDB39FF81582}" sibTransId="{F8FB1CAF-7F94-41C5-9A3A-E262717E7FDD}"/>
    <dgm:cxn modelId="{78120C62-AE70-40C0-B4C6-0A2426C2E0B8}" type="presParOf" srcId="{AA98F04F-13EF-4453-9822-9F59693E34E1}" destId="{2BED94C3-12E0-4FED-B950-F27A88D26BCC}" srcOrd="0" destOrd="0" presId="urn:microsoft.com/office/officeart/2005/8/layout/hList6"/>
    <dgm:cxn modelId="{563CFFA9-79B8-4950-8B91-517C70A888C7}" type="presParOf" srcId="{AA98F04F-13EF-4453-9822-9F59693E34E1}" destId="{A25EDABE-A88A-4A49-BB35-793E8604AC47}" srcOrd="1" destOrd="0" presId="urn:microsoft.com/office/officeart/2005/8/layout/hList6"/>
    <dgm:cxn modelId="{F14CDDC1-4FED-4028-8E86-BDA5891B4D8E}" type="presParOf" srcId="{AA98F04F-13EF-4453-9822-9F59693E34E1}" destId="{175F540D-506A-4267-933B-EAB962DEF9A4}" srcOrd="2" destOrd="0" presId="urn:microsoft.com/office/officeart/2005/8/layout/hList6"/>
    <dgm:cxn modelId="{2B6C11DF-B32D-459D-80AF-34D524819227}" type="presParOf" srcId="{AA98F04F-13EF-4453-9822-9F59693E34E1}" destId="{CC0BBD59-3757-46DD-9B10-851103ACF89D}" srcOrd="3" destOrd="0" presId="urn:microsoft.com/office/officeart/2005/8/layout/hList6"/>
    <dgm:cxn modelId="{B0377321-EB2B-431B-8BAB-0DC5EFFA3F13}" type="presParOf" srcId="{AA98F04F-13EF-4453-9822-9F59693E34E1}" destId="{99D80E7E-93EF-4501-A252-F8FBF58E124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Available devices refers to what kind of device the service is available on.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It may be the case that a cloud app is only usable on certain platforms.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65BB28C6-7854-4EC6-8470-5CDB00A566A4}">
      <dgm:prSet phldrT="[Text]"/>
      <dgm:spPr/>
      <dgm:t>
        <a:bodyPr/>
        <a:lstStyle/>
        <a:p>
          <a:r>
            <a:rPr lang="en-GB" b="0" i="0" dirty="0"/>
            <a:t>Usually we can access cloud service via your web browser.</a:t>
          </a:r>
          <a:endParaRPr lang="en-GB" dirty="0"/>
        </a:p>
      </dgm:t>
    </dgm:pt>
    <dgm:pt modelId="{2B2BB146-BA0D-495C-8D28-833F6E21BCFD}" type="parTrans" cxnId="{A7F48745-5E83-4562-BC0F-B38F10F3BA0C}">
      <dgm:prSet/>
      <dgm:spPr/>
      <dgm:t>
        <a:bodyPr/>
        <a:lstStyle/>
        <a:p>
          <a:endParaRPr lang="en-GB"/>
        </a:p>
      </dgm:t>
    </dgm:pt>
    <dgm:pt modelId="{7B125A6F-DE41-4AA6-8AD0-EE8733C4A2C9}" type="sibTrans" cxnId="{A7F48745-5E83-4562-BC0F-B38F10F3BA0C}">
      <dgm:prSet/>
      <dgm:spPr/>
      <dgm:t>
        <a:bodyPr/>
        <a:lstStyle/>
        <a:p>
          <a:endParaRPr lang="en-GB"/>
        </a:p>
      </dgm:t>
    </dgm:pt>
    <dgm:pt modelId="{41924CBD-1BB2-4D70-8475-29644D2E9E35}">
      <dgm:prSet phldrT="[Text]"/>
      <dgm:spPr/>
      <dgm:t>
        <a:bodyPr/>
        <a:lstStyle/>
        <a:p>
          <a:r>
            <a:rPr lang="en-GB" b="0" i="0" dirty="0"/>
            <a:t>However, cloud services often have apps that will provide certain features.</a:t>
          </a:r>
          <a:endParaRPr lang="en-GB" dirty="0"/>
        </a:p>
      </dgm:t>
    </dgm:pt>
    <dgm:pt modelId="{573B98BF-DF04-4C8A-B03E-54FD49F09F2C}" type="parTrans" cxnId="{13D297BC-7090-40B8-A1E8-FF965CACADC9}">
      <dgm:prSet/>
      <dgm:spPr/>
      <dgm:t>
        <a:bodyPr/>
        <a:lstStyle/>
        <a:p>
          <a:endParaRPr lang="en-GB"/>
        </a:p>
      </dgm:t>
    </dgm:pt>
    <dgm:pt modelId="{310A8E09-B2CF-41FB-B665-7D65B4939BD3}" type="sibTrans" cxnId="{13D297BC-7090-40B8-A1E8-FF965CACADC9}">
      <dgm:prSet/>
      <dgm:spPr/>
      <dgm:t>
        <a:bodyPr/>
        <a:lstStyle/>
        <a:p>
          <a:endParaRPr lang="en-GB"/>
        </a:p>
      </dgm:t>
    </dgm:pt>
    <dgm:pt modelId="{080104BC-1912-4CA7-A7D1-2683AC9B7927}">
      <dgm:prSet phldrT="[Text]"/>
      <dgm:spPr/>
      <dgm:t>
        <a:bodyPr/>
        <a:lstStyle/>
        <a:p>
          <a:r>
            <a:rPr lang="en-GB" b="0" i="0" dirty="0"/>
            <a:t>Syncing your computer with a cloud storage service.</a:t>
          </a:r>
          <a:endParaRPr lang="en-GB" dirty="0"/>
        </a:p>
      </dgm:t>
    </dgm:pt>
    <dgm:pt modelId="{ACFBB6E7-6394-4DBC-9311-71E2E2DF57AA}" type="parTrans" cxnId="{88DFF39B-14F3-43F1-8A07-DB92A2F6DE2D}">
      <dgm:prSet/>
      <dgm:spPr/>
      <dgm:t>
        <a:bodyPr/>
        <a:lstStyle/>
        <a:p>
          <a:endParaRPr lang="en-GB"/>
        </a:p>
      </dgm:t>
    </dgm:pt>
    <dgm:pt modelId="{8297B231-ECC5-4F02-851C-F333C31809D5}" type="sibTrans" cxnId="{88DFF39B-14F3-43F1-8A07-DB92A2F6DE2D}">
      <dgm:prSet/>
      <dgm:spPr/>
      <dgm:t>
        <a:bodyPr/>
        <a:lstStyle/>
        <a:p>
          <a:endParaRPr lang="en-GB"/>
        </a:p>
      </dgm:t>
    </dgm:pt>
    <dgm:pt modelId="{F4986793-757E-4360-99C1-E8C344B1FCCC}">
      <dgm:prSet phldrT="[Text]"/>
      <dgm:spPr/>
      <dgm:t>
        <a:bodyPr/>
        <a:lstStyle/>
        <a:p>
          <a:r>
            <a:rPr lang="en-GB" dirty="0"/>
            <a:t>Providing notifications of events.</a:t>
          </a:r>
        </a:p>
      </dgm:t>
    </dgm:pt>
    <dgm:pt modelId="{EB9A9B9C-1B57-4593-B41D-A3A5DFCCB5B2}" type="parTrans" cxnId="{24443E63-74BC-4051-8D14-31535624F759}">
      <dgm:prSet/>
      <dgm:spPr/>
      <dgm:t>
        <a:bodyPr/>
        <a:lstStyle/>
        <a:p>
          <a:endParaRPr lang="en-GB"/>
        </a:p>
      </dgm:t>
    </dgm:pt>
    <dgm:pt modelId="{BD510D4B-1816-4DB1-8550-D2BD286CD5EC}" type="sibTrans" cxnId="{24443E63-74BC-4051-8D14-31535624F759}">
      <dgm:prSet/>
      <dgm:spPr/>
      <dgm:t>
        <a:bodyPr/>
        <a:lstStyle/>
        <a:p>
          <a:endParaRPr lang="en-GB"/>
        </a:p>
      </dgm:t>
    </dgm:pt>
    <dgm:pt modelId="{CDE660D4-5AB5-4A5C-8F33-2013CDCB44C1}">
      <dgm:prSet phldrT="[Text]"/>
      <dgm:spPr/>
      <dgm:t>
        <a:bodyPr/>
        <a:lstStyle/>
        <a:p>
          <a:r>
            <a:rPr lang="en-GB" dirty="0"/>
            <a:t>This will be platform independent.</a:t>
          </a:r>
        </a:p>
      </dgm:t>
    </dgm:pt>
    <dgm:pt modelId="{9B5C61C7-B068-4790-9D98-80777C22B058}" type="parTrans" cxnId="{9260E51E-497C-455F-BE2C-D633189703DE}">
      <dgm:prSet/>
      <dgm:spPr/>
      <dgm:t>
        <a:bodyPr/>
        <a:lstStyle/>
        <a:p>
          <a:endParaRPr lang="en-GB"/>
        </a:p>
      </dgm:t>
    </dgm:pt>
    <dgm:pt modelId="{EB04ADD4-D1EC-4B23-9016-73001B0098FD}" type="sibTrans" cxnId="{9260E51E-497C-455F-BE2C-D633189703DE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EC4781-A402-46C4-AAAB-675AF4390311}" type="pres">
      <dgm:prSet presAssocID="{415DDFC2-6BB0-454E-BFD3-ACC6FA67CF97}" presName="spacer" presStyleCnt="0"/>
      <dgm:spPr/>
    </dgm:pt>
    <dgm:pt modelId="{02789C4A-7D19-40C3-9CCA-71E82F199C7E}" type="pres">
      <dgm:prSet presAssocID="{65BB28C6-7854-4EC6-8470-5CDB00A566A4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62D4CB-8D0D-43FD-B07C-9A75E7268D02}" type="pres">
      <dgm:prSet presAssocID="{65BB28C6-7854-4EC6-8470-5CDB00A566A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01F97-CAEE-4217-87B0-9B099F7018F5}" type="pres">
      <dgm:prSet presAssocID="{41924CBD-1BB2-4D70-8475-29644D2E9E35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4649395-8620-4D69-AE47-BD9EE061368E}" type="pres">
      <dgm:prSet presAssocID="{41924CBD-1BB2-4D70-8475-29644D2E9E3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14A2E-CA62-4043-AB1B-BF3DB735FD52}" type="pres">
      <dgm:prSet presAssocID="{D3EBA069-FAB0-4B01-81AE-981AA46973C1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6819FB9A-50A3-4955-87B0-C186F077119B}" type="presOf" srcId="{CDE660D4-5AB5-4A5C-8F33-2013CDCB44C1}" destId="{AF62D4CB-8D0D-43FD-B07C-9A75E7268D02}" srcOrd="0" destOrd="0" presId="urn:microsoft.com/office/officeart/2005/8/layout/vList2"/>
    <dgm:cxn modelId="{3EA2A7C0-8E76-4E15-ACD5-1E99F6788C62}" srcId="{ADD8F6D5-4C85-45B4-9059-740D01B5B02E}" destId="{D3EBA069-FAB0-4B01-81AE-981AA46973C1}" srcOrd="3" destOrd="0" parTransId="{9FEFD86D-5BC2-42E0-BA09-CEBE996DF75B}" sibTransId="{4766189A-9D86-4505-8B9B-0AD8FB65E003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24443E63-74BC-4051-8D14-31535624F759}" srcId="{41924CBD-1BB2-4D70-8475-29644D2E9E35}" destId="{F4986793-757E-4360-99C1-E8C344B1FCCC}" srcOrd="1" destOrd="0" parTransId="{EB9A9B9C-1B57-4593-B41D-A3A5DFCCB5B2}" sibTransId="{BD510D4B-1816-4DB1-8550-D2BD286CD5EC}"/>
    <dgm:cxn modelId="{9260E51E-497C-455F-BE2C-D633189703DE}" srcId="{65BB28C6-7854-4EC6-8470-5CDB00A566A4}" destId="{CDE660D4-5AB5-4A5C-8F33-2013CDCB44C1}" srcOrd="0" destOrd="0" parTransId="{9B5C61C7-B068-4790-9D98-80777C22B058}" sibTransId="{EB04ADD4-D1EC-4B23-9016-73001B0098FD}"/>
    <dgm:cxn modelId="{A7F48745-5E83-4562-BC0F-B38F10F3BA0C}" srcId="{ADD8F6D5-4C85-45B4-9059-740D01B5B02E}" destId="{65BB28C6-7854-4EC6-8470-5CDB00A566A4}" srcOrd="1" destOrd="0" parTransId="{2B2BB146-BA0D-495C-8D28-833F6E21BCFD}" sibTransId="{7B125A6F-DE41-4AA6-8AD0-EE8733C4A2C9}"/>
    <dgm:cxn modelId="{AAC9FF59-6D90-4060-AD18-F77516B67A7D}" type="presOf" srcId="{080104BC-1912-4CA7-A7D1-2683AC9B7927}" destId="{A4649395-8620-4D69-AE47-BD9EE061368E}" srcOrd="0" destOrd="0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13D297BC-7090-40B8-A1E8-FF965CACADC9}" srcId="{ADD8F6D5-4C85-45B4-9059-740D01B5B02E}" destId="{41924CBD-1BB2-4D70-8475-29644D2E9E35}" srcOrd="2" destOrd="0" parTransId="{573B98BF-DF04-4C8A-B03E-54FD49F09F2C}" sibTransId="{310A8E09-B2CF-41FB-B665-7D65B4939BD3}"/>
    <dgm:cxn modelId="{4C81A632-6790-45E4-A2DF-151C270376A4}" type="presOf" srcId="{65BB28C6-7854-4EC6-8470-5CDB00A566A4}" destId="{02789C4A-7D19-40C3-9CCA-71E82F199C7E}" srcOrd="0" destOrd="0" presId="urn:microsoft.com/office/officeart/2005/8/layout/vList2"/>
    <dgm:cxn modelId="{F5D19ED0-721B-4BFF-8A30-AACCDADBD267}" type="presOf" srcId="{F4986793-757E-4360-99C1-E8C344B1FCCC}" destId="{A4649395-8620-4D69-AE47-BD9EE061368E}" srcOrd="0" destOrd="1" presId="urn:microsoft.com/office/officeart/2005/8/layout/vList2"/>
    <dgm:cxn modelId="{88DFF39B-14F3-43F1-8A07-DB92A2F6DE2D}" srcId="{41924CBD-1BB2-4D70-8475-29644D2E9E35}" destId="{080104BC-1912-4CA7-A7D1-2683AC9B7927}" srcOrd="0" destOrd="0" parTransId="{ACFBB6E7-6394-4DBC-9311-71E2E2DF57AA}" sibTransId="{8297B231-ECC5-4F02-851C-F333C31809D5}"/>
    <dgm:cxn modelId="{7DAD1904-D965-4EAA-87BD-71344A5C13F9}" type="presOf" srcId="{41924CBD-1BB2-4D70-8475-29644D2E9E35}" destId="{98801F97-CAEE-4217-87B0-9B099F7018F5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D3646B12-314F-4E0E-91E3-FEBA9AFA36BE}" type="presParOf" srcId="{4B9C8342-15CE-44F2-A989-FD8671C2C82C}" destId="{F1EC4781-A402-46C4-AAAB-675AF4390311}" srcOrd="1" destOrd="0" presId="urn:microsoft.com/office/officeart/2005/8/layout/vList2"/>
    <dgm:cxn modelId="{D0B17EB0-1274-4F87-9EF0-B2846B7E6872}" type="presParOf" srcId="{4B9C8342-15CE-44F2-A989-FD8671C2C82C}" destId="{02789C4A-7D19-40C3-9CCA-71E82F199C7E}" srcOrd="2" destOrd="0" presId="urn:microsoft.com/office/officeart/2005/8/layout/vList2"/>
    <dgm:cxn modelId="{AAD4098F-A129-4167-95A9-A1A4ECB97790}" type="presParOf" srcId="{4B9C8342-15CE-44F2-A989-FD8671C2C82C}" destId="{AF62D4CB-8D0D-43FD-B07C-9A75E7268D02}" srcOrd="3" destOrd="0" presId="urn:microsoft.com/office/officeart/2005/8/layout/vList2"/>
    <dgm:cxn modelId="{BAAC5790-0B13-4548-B1DB-AF53B1E8CDE8}" type="presParOf" srcId="{4B9C8342-15CE-44F2-A989-FD8671C2C82C}" destId="{98801F97-CAEE-4217-87B0-9B099F7018F5}" srcOrd="4" destOrd="0" presId="urn:microsoft.com/office/officeart/2005/8/layout/vList2"/>
    <dgm:cxn modelId="{5E354EBA-C629-4E37-8489-D11FA509C509}" type="presParOf" srcId="{4B9C8342-15CE-44F2-A989-FD8671C2C82C}" destId="{A4649395-8620-4D69-AE47-BD9EE061368E}" srcOrd="5" destOrd="0" presId="urn:microsoft.com/office/officeart/2005/8/layout/vList2"/>
    <dgm:cxn modelId="{5FB37A2D-D52C-407F-9E99-A5C2B82BCABB}" type="presParOf" srcId="{4B9C8342-15CE-44F2-A989-FD8671C2C82C}" destId="{64A14A2E-CA62-4043-AB1B-BF3DB735FD5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2453818-3422-4314-85F4-E970B6628105}">
      <dgm:prSet phldrT="[Text]"/>
      <dgm:spPr/>
      <dgm:t>
        <a:bodyPr/>
        <a:lstStyle/>
        <a:p>
          <a:r>
            <a:rPr lang="en-GB" b="0" i="0" dirty="0"/>
            <a:t>Cloud services can often be used alongside traditional systems.</a:t>
          </a:r>
          <a:endParaRPr lang="en-GB" dirty="0"/>
        </a:p>
      </dgm:t>
    </dgm:pt>
    <dgm:pt modelId="{0758E868-A8D6-4C48-ACDA-C2934F44CB94}" type="parTrans" cxnId="{A78EE6BD-A733-425F-8324-48A47B37ED9D}">
      <dgm:prSet/>
      <dgm:spPr/>
      <dgm:t>
        <a:bodyPr/>
        <a:lstStyle/>
        <a:p>
          <a:endParaRPr lang="en-GB"/>
        </a:p>
      </dgm:t>
    </dgm:pt>
    <dgm:pt modelId="{9A8A68BA-E9E6-4139-AFE7-B5278A2E9E3C}" type="sibTrans" cxnId="{A78EE6BD-A733-425F-8324-48A47B37ED9D}">
      <dgm:prSet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dirty="0"/>
            <a:t>There are certain features help support this.</a:t>
          </a:r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3BBC06FB-4164-4322-B63F-DDA37BFE84DD}">
      <dgm:prSet phldrT="[Text]"/>
      <dgm:spPr/>
      <dgm:t>
        <a:bodyPr/>
        <a:lstStyle/>
        <a:p>
          <a:r>
            <a:rPr lang="en-GB" dirty="0"/>
            <a:t>Many service providers offer apps that help these systems work together.</a:t>
          </a:r>
        </a:p>
      </dgm:t>
    </dgm:pt>
    <dgm:pt modelId="{8805FF7B-87A0-4385-A224-A4683B407418}" type="parTrans" cxnId="{A33A142F-96C2-44DE-84B1-E7F0B855C8CE}">
      <dgm:prSet/>
      <dgm:spPr/>
      <dgm:t>
        <a:bodyPr/>
        <a:lstStyle/>
        <a:p>
          <a:endParaRPr lang="en-GB"/>
        </a:p>
      </dgm:t>
    </dgm:pt>
    <dgm:pt modelId="{759928E1-129D-443D-A716-0814F68DB5EE}" type="sibTrans" cxnId="{A33A142F-96C2-44DE-84B1-E7F0B855C8CE}">
      <dgm:prSet/>
      <dgm:spPr/>
      <dgm:t>
        <a:bodyPr/>
        <a:lstStyle/>
        <a:p>
          <a:endParaRPr lang="en-GB"/>
        </a:p>
      </dgm:t>
    </dgm:pt>
    <dgm:pt modelId="{34B5EE7E-FE33-4490-A465-BCEE69CE50D6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Device synchronisation</a:t>
          </a:r>
        </a:p>
      </dgm:t>
    </dgm:pt>
    <dgm:pt modelId="{EE0C6238-2C69-49BE-8868-49823B9B0AFF}" type="parTrans" cxnId="{752C15CD-D36C-4D25-A783-772DD8D5BF56}">
      <dgm:prSet/>
      <dgm:spPr/>
      <dgm:t>
        <a:bodyPr/>
        <a:lstStyle/>
        <a:p>
          <a:endParaRPr lang="en-GB"/>
        </a:p>
      </dgm:t>
    </dgm:pt>
    <dgm:pt modelId="{D60872B8-FA97-415F-A99E-6EF4108834EC}" type="sibTrans" cxnId="{752C15CD-D36C-4D25-A783-772DD8D5BF56}">
      <dgm:prSet/>
      <dgm:spPr/>
      <dgm:t>
        <a:bodyPr/>
        <a:lstStyle/>
        <a:p>
          <a:endParaRPr lang="en-GB"/>
        </a:p>
      </dgm:t>
    </dgm:pt>
    <dgm:pt modelId="{E4018E87-FE59-40BB-92B3-BF35FAF08046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Online/offline working</a:t>
          </a:r>
        </a:p>
      </dgm:t>
    </dgm:pt>
    <dgm:pt modelId="{C100D79D-BA9D-4046-B09D-358EC878DE3B}" type="parTrans" cxnId="{D764605B-EE3C-4DE7-9A39-C701B32127C0}">
      <dgm:prSet/>
      <dgm:spPr/>
      <dgm:t>
        <a:bodyPr/>
        <a:lstStyle/>
        <a:p>
          <a:endParaRPr lang="en-GB"/>
        </a:p>
      </dgm:t>
    </dgm:pt>
    <dgm:pt modelId="{46D2B0E1-772D-41BF-8BFC-B9E1776261F4}" type="sibTrans" cxnId="{D764605B-EE3C-4DE7-9A39-C701B32127C0}">
      <dgm:prSet/>
      <dgm:spPr/>
      <dgm:t>
        <a:bodyPr/>
        <a:lstStyle/>
        <a:p>
          <a:endParaRPr lang="en-GB"/>
        </a:p>
      </dgm:t>
    </dgm:pt>
    <dgm:pt modelId="{C2C78773-EA96-442D-A080-A88B41132908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Notifications</a:t>
          </a:r>
        </a:p>
      </dgm:t>
    </dgm:pt>
    <dgm:pt modelId="{3480BEEE-5B57-4DED-9D9D-2C34E57F65DC}" type="parTrans" cxnId="{402FA20D-7C87-44BB-B1FB-E58756353E04}">
      <dgm:prSet/>
      <dgm:spPr/>
      <dgm:t>
        <a:bodyPr/>
        <a:lstStyle/>
        <a:p>
          <a:endParaRPr lang="en-GB"/>
        </a:p>
      </dgm:t>
    </dgm:pt>
    <dgm:pt modelId="{ACA8708B-0AAE-46B1-BD90-7BC182FC462A}" type="sibTrans" cxnId="{402FA20D-7C87-44BB-B1FB-E58756353E04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6F0326-9102-4495-97EB-EF4F34EF339D}" type="pres">
      <dgm:prSet presAssocID="{A2453818-3422-4314-85F4-E970B6628105}" presName="parentText" presStyleLbl="node1" presStyleIdx="0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7294273-AC8E-46FA-A657-9DA4AE6E4ED4}" type="pres">
      <dgm:prSet presAssocID="{9A8A68BA-E9E6-4139-AFE7-B5278A2E9E3C}" presName="spacer" presStyleCnt="0"/>
      <dgm:spPr/>
    </dgm:pt>
    <dgm:pt modelId="{AEC7A2A0-7F8A-4C7F-9FB8-F04FD962CDE7}" type="pres">
      <dgm:prSet presAssocID="{3BBC06FB-4164-4322-B63F-DDA37BFE84DD}" presName="parentText" presStyleLbl="node1" presStyleIdx="1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2D14C6-113E-4E4C-AA1F-B84DAAA451D3}" type="pres">
      <dgm:prSet presAssocID="{759928E1-129D-443D-A716-0814F68DB5EE}" presName="spacer" presStyleCnt="0"/>
      <dgm:spPr/>
    </dgm:pt>
    <dgm:pt modelId="{E5FE533D-DD91-4A75-80DE-09CE91514B61}" type="pres">
      <dgm:prSet presAssocID="{DAF21D91-E023-4D04-927D-F1248FAF73AB}" presName="parentText" presStyleLbl="node1" presStyleIdx="2" presStyleCnt="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A8BA90D-1CF0-439F-B144-E15409500A96}" type="pres">
      <dgm:prSet presAssocID="{DAF21D91-E023-4D04-927D-F1248FAF73A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64605B-EE3C-4DE7-9A39-C701B32127C0}" srcId="{DAF21D91-E023-4D04-927D-F1248FAF73AB}" destId="{E4018E87-FE59-40BB-92B3-BF35FAF08046}" srcOrd="1" destOrd="0" parTransId="{C100D79D-BA9D-4046-B09D-358EC878DE3B}" sibTransId="{46D2B0E1-772D-41BF-8BFC-B9E1776261F4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752C15CD-D36C-4D25-A783-772DD8D5BF56}" srcId="{DAF21D91-E023-4D04-927D-F1248FAF73AB}" destId="{34B5EE7E-FE33-4490-A465-BCEE69CE50D6}" srcOrd="0" destOrd="0" parTransId="{EE0C6238-2C69-49BE-8868-49823B9B0AFF}" sibTransId="{D60872B8-FA97-415F-A99E-6EF4108834EC}"/>
    <dgm:cxn modelId="{FBFB43B2-AD5B-4F95-808A-1C5682D0A141}" type="presOf" srcId="{34B5EE7E-FE33-4490-A465-BCEE69CE50D6}" destId="{1A8BA90D-1CF0-439F-B144-E15409500A96}" srcOrd="0" destOrd="0" presId="urn:microsoft.com/office/officeart/2005/8/layout/vList2"/>
    <dgm:cxn modelId="{459667C9-6D5F-451A-AF01-4A4475A4C294}" srcId="{ADD8F6D5-4C85-45B4-9059-740D01B5B02E}" destId="{DAF21D91-E023-4D04-927D-F1248FAF73AB}" srcOrd="2" destOrd="0" parTransId="{F804E440-7638-4D58-A753-5EA57BCFD33B}" sibTransId="{415DDFC2-6BB0-454E-BFD3-ACC6FA67CF97}"/>
    <dgm:cxn modelId="{402FA20D-7C87-44BB-B1FB-E58756353E04}" srcId="{DAF21D91-E023-4D04-927D-F1248FAF73AB}" destId="{C2C78773-EA96-442D-A080-A88B41132908}" srcOrd="2" destOrd="0" parTransId="{3480BEEE-5B57-4DED-9D9D-2C34E57F65DC}" sibTransId="{ACA8708B-0AAE-46B1-BD90-7BC182FC462A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0CD77C78-13CE-46B0-BA56-B9283B9879CD}" type="presOf" srcId="{C2C78773-EA96-442D-A080-A88B41132908}" destId="{1A8BA90D-1CF0-439F-B144-E15409500A96}" srcOrd="0" destOrd="2" presId="urn:microsoft.com/office/officeart/2005/8/layout/vList2"/>
    <dgm:cxn modelId="{39C0588A-C0B9-4A55-9725-67A241F54EA2}" type="presOf" srcId="{3BBC06FB-4164-4322-B63F-DDA37BFE84DD}" destId="{AEC7A2A0-7F8A-4C7F-9FB8-F04FD962CDE7}" srcOrd="0" destOrd="0" presId="urn:microsoft.com/office/officeart/2005/8/layout/vList2"/>
    <dgm:cxn modelId="{F09017A6-81FF-428E-AA4A-75E301604D1E}" type="presOf" srcId="{E4018E87-FE59-40BB-92B3-BF35FAF08046}" destId="{1A8BA90D-1CF0-439F-B144-E15409500A96}" srcOrd="0" destOrd="1" presId="urn:microsoft.com/office/officeart/2005/8/layout/vList2"/>
    <dgm:cxn modelId="{A78EE6BD-A733-425F-8324-48A47B37ED9D}" srcId="{ADD8F6D5-4C85-45B4-9059-740D01B5B02E}" destId="{A2453818-3422-4314-85F4-E970B6628105}" srcOrd="0" destOrd="0" parTransId="{0758E868-A8D6-4C48-ACDA-C2934F44CB94}" sibTransId="{9A8A68BA-E9E6-4139-AFE7-B5278A2E9E3C}"/>
    <dgm:cxn modelId="{B294DCCF-5D02-466E-A36F-3F896C9E69CD}" type="presOf" srcId="{A2453818-3422-4314-85F4-E970B6628105}" destId="{3B6F0326-9102-4495-97EB-EF4F34EF339D}" srcOrd="0" destOrd="0" presId="urn:microsoft.com/office/officeart/2005/8/layout/vList2"/>
    <dgm:cxn modelId="{A33A142F-96C2-44DE-84B1-E7F0B855C8CE}" srcId="{ADD8F6D5-4C85-45B4-9059-740D01B5B02E}" destId="{3BBC06FB-4164-4322-B63F-DDA37BFE84DD}" srcOrd="1" destOrd="0" parTransId="{8805FF7B-87A0-4385-A224-A4683B407418}" sibTransId="{759928E1-129D-443D-A716-0814F68DB5EE}"/>
    <dgm:cxn modelId="{1358015C-8EAC-4F25-AF11-0D9DBCF3818E}" type="presParOf" srcId="{4B9C8342-15CE-44F2-A989-FD8671C2C82C}" destId="{3B6F0326-9102-4495-97EB-EF4F34EF339D}" srcOrd="0" destOrd="0" presId="urn:microsoft.com/office/officeart/2005/8/layout/vList2"/>
    <dgm:cxn modelId="{1DDEAEA1-E067-4FA1-8DC5-61DDA755F224}" type="presParOf" srcId="{4B9C8342-15CE-44F2-A989-FD8671C2C82C}" destId="{67294273-AC8E-46FA-A657-9DA4AE6E4ED4}" srcOrd="1" destOrd="0" presId="urn:microsoft.com/office/officeart/2005/8/layout/vList2"/>
    <dgm:cxn modelId="{175864D0-9081-4010-A885-B99FCE9B6E0C}" type="presParOf" srcId="{4B9C8342-15CE-44F2-A989-FD8671C2C82C}" destId="{AEC7A2A0-7F8A-4C7F-9FB8-F04FD962CDE7}" srcOrd="2" destOrd="0" presId="urn:microsoft.com/office/officeart/2005/8/layout/vList2"/>
    <dgm:cxn modelId="{94F4DB33-3877-4A6D-B3AE-8B74D0C817DB}" type="presParOf" srcId="{4B9C8342-15CE-44F2-A989-FD8671C2C82C}" destId="{5A2D14C6-113E-4E4C-AA1F-B84DAAA451D3}" srcOrd="3" destOrd="0" presId="urn:microsoft.com/office/officeart/2005/8/layout/vList2"/>
    <dgm:cxn modelId="{0EC5B50A-DC08-4F23-BF98-191B6E246EB0}" type="presParOf" srcId="{4B9C8342-15CE-44F2-A989-FD8671C2C82C}" destId="{E5FE533D-DD91-4A75-80DE-09CE91514B61}" srcOrd="4" destOrd="0" presId="urn:microsoft.com/office/officeart/2005/8/layout/vList2"/>
    <dgm:cxn modelId="{D4FD7D4E-7007-484C-8BC1-A7293ADD5545}" type="presParOf" srcId="{4B9C8342-15CE-44F2-A989-FD8671C2C82C}" destId="{1A8BA90D-1CF0-439F-B144-E15409500A9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dirty="0"/>
            <a:t>Cloud storage &amp; local storage can be synced together.</a:t>
          </a:r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dirty="0"/>
            <a:t>It also means </a:t>
          </a:r>
          <a:r>
            <a:rPr lang="en-GB" b="0" i="0" dirty="0"/>
            <a:t>your files are automatically backed up to a remote location.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65BB28C6-7854-4EC6-8470-5CDB00A566A4}">
      <dgm:prSet phldrT="[Text]"/>
      <dgm:spPr/>
      <dgm:t>
        <a:bodyPr/>
        <a:lstStyle/>
        <a:p>
          <a:r>
            <a:rPr lang="en-GB" dirty="0"/>
            <a:t>This means we can access local copies for quick loading and saving.</a:t>
          </a:r>
        </a:p>
      </dgm:t>
    </dgm:pt>
    <dgm:pt modelId="{2B2BB146-BA0D-495C-8D28-833F6E21BCFD}" type="parTrans" cxnId="{A7F48745-5E83-4562-BC0F-B38F10F3BA0C}">
      <dgm:prSet/>
      <dgm:spPr/>
      <dgm:t>
        <a:bodyPr/>
        <a:lstStyle/>
        <a:p>
          <a:endParaRPr lang="en-GB"/>
        </a:p>
      </dgm:t>
    </dgm:pt>
    <dgm:pt modelId="{7B125A6F-DE41-4AA6-8AD0-EE8733C4A2C9}" type="sibTrans" cxnId="{A7F48745-5E83-4562-BC0F-B38F10F3BA0C}">
      <dgm:prSet/>
      <dgm:spPr/>
      <dgm:t>
        <a:bodyPr/>
        <a:lstStyle/>
        <a:p>
          <a:endParaRPr lang="en-GB"/>
        </a:p>
      </dgm:t>
    </dgm:pt>
    <dgm:pt modelId="{41924CBD-1BB2-4D70-8475-29644D2E9E35}">
      <dgm:prSet phldrT="[Text]"/>
      <dgm:spPr/>
      <dgm:t>
        <a:bodyPr/>
        <a:lstStyle/>
        <a:p>
          <a:r>
            <a:rPr lang="en-GB" dirty="0"/>
            <a:t>But the files are also kept up-to-date &amp; consistent on multiple devices.</a:t>
          </a:r>
        </a:p>
      </dgm:t>
    </dgm:pt>
    <dgm:pt modelId="{573B98BF-DF04-4C8A-B03E-54FD49F09F2C}" type="parTrans" cxnId="{13D297BC-7090-40B8-A1E8-FF965CACADC9}">
      <dgm:prSet/>
      <dgm:spPr/>
      <dgm:t>
        <a:bodyPr/>
        <a:lstStyle/>
        <a:p>
          <a:endParaRPr lang="en-GB"/>
        </a:p>
      </dgm:t>
    </dgm:pt>
    <dgm:pt modelId="{310A8E09-B2CF-41FB-B665-7D65B4939BD3}" type="sibTrans" cxnId="{13D297BC-7090-40B8-A1E8-FF965CACADC9}">
      <dgm:prSet/>
      <dgm:spPr/>
      <dgm:t>
        <a:bodyPr/>
        <a:lstStyle/>
        <a:p>
          <a:endParaRPr lang="en-GB"/>
        </a:p>
      </dgm:t>
    </dgm:pt>
    <dgm:pt modelId="{4BFFD176-F192-401C-8A2D-8405C086D25D}">
      <dgm:prSet phldrT="[Text]"/>
      <dgm:spPr/>
      <dgm:t>
        <a:bodyPr/>
        <a:lstStyle/>
        <a:p>
          <a:r>
            <a:rPr lang="en-GB" dirty="0"/>
            <a:t>Usually you’ll have a cloud folder on your computer you can save files to.</a:t>
          </a:r>
        </a:p>
      </dgm:t>
    </dgm:pt>
    <dgm:pt modelId="{601E8759-D599-4947-8C5B-AB2EEC54DE1D}" type="parTrans" cxnId="{3D461539-F644-4CCA-A45B-B692AE9A91F2}">
      <dgm:prSet/>
      <dgm:spPr/>
      <dgm:t>
        <a:bodyPr/>
        <a:lstStyle/>
        <a:p>
          <a:endParaRPr lang="en-GB"/>
        </a:p>
      </dgm:t>
    </dgm:pt>
    <dgm:pt modelId="{93C19BBB-60BA-48AC-912A-1E3099293E17}" type="sibTrans" cxnId="{3D461539-F644-4CCA-A45B-B692AE9A91F2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1EC4781-A402-46C4-AAAB-675AF4390311}" type="pres">
      <dgm:prSet presAssocID="{415DDFC2-6BB0-454E-BFD3-ACC6FA67CF97}" presName="spacer" presStyleCnt="0"/>
      <dgm:spPr/>
    </dgm:pt>
    <dgm:pt modelId="{C9479291-54FB-4096-BA1E-7B87F265DCCB}" type="pres">
      <dgm:prSet presAssocID="{4BFFD176-F192-401C-8A2D-8405C086D25D}" presName="parentText" presStyleLbl="node1" presStyleIdx="1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9E3B9A4-58F9-435F-86E2-745589439D32}" type="pres">
      <dgm:prSet presAssocID="{93C19BBB-60BA-48AC-912A-1E3099293E17}" presName="spacer" presStyleCnt="0"/>
      <dgm:spPr/>
    </dgm:pt>
    <dgm:pt modelId="{02789C4A-7D19-40C3-9CCA-71E82F199C7E}" type="pres">
      <dgm:prSet presAssocID="{65BB28C6-7854-4EC6-8470-5CDB00A566A4}" presName="parentText" presStyleLbl="node1" presStyleIdx="2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88F222-1879-40C6-91A7-4157175D2795}" type="pres">
      <dgm:prSet presAssocID="{7B125A6F-DE41-4AA6-8AD0-EE8733C4A2C9}" presName="spacer" presStyleCnt="0"/>
      <dgm:spPr/>
    </dgm:pt>
    <dgm:pt modelId="{98801F97-CAEE-4217-87B0-9B099F7018F5}" type="pres">
      <dgm:prSet presAssocID="{41924CBD-1BB2-4D70-8475-29644D2E9E35}" presName="parentText" presStyleLbl="node1" presStyleIdx="3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E5BA347-3951-4011-9CDA-B3989C7F671E}" type="pres">
      <dgm:prSet presAssocID="{310A8E09-B2CF-41FB-B665-7D65B4939BD3}" presName="spacer" presStyleCnt="0"/>
      <dgm:spPr/>
    </dgm:pt>
    <dgm:pt modelId="{64A14A2E-CA62-4043-AB1B-BF3DB735FD52}" type="pres">
      <dgm:prSet presAssocID="{D3EBA069-FAB0-4B01-81AE-981AA46973C1}" presName="parentText" presStyleLbl="node1" presStyleIdx="4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7DAD1904-D965-4EAA-87BD-71344A5C13F9}" type="presOf" srcId="{41924CBD-1BB2-4D70-8475-29644D2E9E35}" destId="{98801F97-CAEE-4217-87B0-9B099F7018F5}" srcOrd="0" destOrd="0" presId="urn:microsoft.com/office/officeart/2005/8/layout/vList2"/>
    <dgm:cxn modelId="{3EA2A7C0-8E76-4E15-ACD5-1E99F6788C62}" srcId="{ADD8F6D5-4C85-45B4-9059-740D01B5B02E}" destId="{D3EBA069-FAB0-4B01-81AE-981AA46973C1}" srcOrd="4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2DF6EBE3-7CE0-4291-8B05-4924E1C25964}" type="presOf" srcId="{4BFFD176-F192-401C-8A2D-8405C086D25D}" destId="{C9479291-54FB-4096-BA1E-7B87F265DCCB}" srcOrd="0" destOrd="0" presId="urn:microsoft.com/office/officeart/2005/8/layout/vList2"/>
    <dgm:cxn modelId="{13D297BC-7090-40B8-A1E8-FF965CACADC9}" srcId="{ADD8F6D5-4C85-45B4-9059-740D01B5B02E}" destId="{41924CBD-1BB2-4D70-8475-29644D2E9E35}" srcOrd="3" destOrd="0" parTransId="{573B98BF-DF04-4C8A-B03E-54FD49F09F2C}" sibTransId="{310A8E09-B2CF-41FB-B665-7D65B4939BD3}"/>
    <dgm:cxn modelId="{A7F48745-5E83-4562-BC0F-B38F10F3BA0C}" srcId="{ADD8F6D5-4C85-45B4-9059-740D01B5B02E}" destId="{65BB28C6-7854-4EC6-8470-5CDB00A566A4}" srcOrd="2" destOrd="0" parTransId="{2B2BB146-BA0D-495C-8D28-833F6E21BCFD}" sibTransId="{7B125A6F-DE41-4AA6-8AD0-EE8733C4A2C9}"/>
    <dgm:cxn modelId="{4C81A632-6790-45E4-A2DF-151C270376A4}" type="presOf" srcId="{65BB28C6-7854-4EC6-8470-5CDB00A566A4}" destId="{02789C4A-7D19-40C3-9CCA-71E82F199C7E}" srcOrd="0" destOrd="0" presId="urn:microsoft.com/office/officeart/2005/8/layout/vList2"/>
    <dgm:cxn modelId="{3D461539-F644-4CCA-A45B-B692AE9A91F2}" srcId="{ADD8F6D5-4C85-45B4-9059-740D01B5B02E}" destId="{4BFFD176-F192-401C-8A2D-8405C086D25D}" srcOrd="1" destOrd="0" parTransId="{601E8759-D599-4947-8C5B-AB2EEC54DE1D}" sibTransId="{93C19BBB-60BA-48AC-912A-1E3099293E17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D3646B12-314F-4E0E-91E3-FEBA9AFA36BE}" type="presParOf" srcId="{4B9C8342-15CE-44F2-A989-FD8671C2C82C}" destId="{F1EC4781-A402-46C4-AAAB-675AF4390311}" srcOrd="1" destOrd="0" presId="urn:microsoft.com/office/officeart/2005/8/layout/vList2"/>
    <dgm:cxn modelId="{9BD039EB-54DE-4C2A-9D0E-94FEF34A7100}" type="presParOf" srcId="{4B9C8342-15CE-44F2-A989-FD8671C2C82C}" destId="{C9479291-54FB-4096-BA1E-7B87F265DCCB}" srcOrd="2" destOrd="0" presId="urn:microsoft.com/office/officeart/2005/8/layout/vList2"/>
    <dgm:cxn modelId="{712E7CE8-356D-4DA0-915E-856756378789}" type="presParOf" srcId="{4B9C8342-15CE-44F2-A989-FD8671C2C82C}" destId="{A9E3B9A4-58F9-435F-86E2-745589439D32}" srcOrd="3" destOrd="0" presId="urn:microsoft.com/office/officeart/2005/8/layout/vList2"/>
    <dgm:cxn modelId="{D0B17EB0-1274-4F87-9EF0-B2846B7E6872}" type="presParOf" srcId="{4B9C8342-15CE-44F2-A989-FD8671C2C82C}" destId="{02789C4A-7D19-40C3-9CCA-71E82F199C7E}" srcOrd="4" destOrd="0" presId="urn:microsoft.com/office/officeart/2005/8/layout/vList2"/>
    <dgm:cxn modelId="{D02ADED3-7206-42E2-BBB1-CBA405D224EA}" type="presParOf" srcId="{4B9C8342-15CE-44F2-A989-FD8671C2C82C}" destId="{E388F222-1879-40C6-91A7-4157175D2795}" srcOrd="5" destOrd="0" presId="urn:microsoft.com/office/officeart/2005/8/layout/vList2"/>
    <dgm:cxn modelId="{BAAC5790-0B13-4548-B1DB-AF53B1E8CDE8}" type="presParOf" srcId="{4B9C8342-15CE-44F2-A989-FD8671C2C82C}" destId="{98801F97-CAEE-4217-87B0-9B099F7018F5}" srcOrd="6" destOrd="0" presId="urn:microsoft.com/office/officeart/2005/8/layout/vList2"/>
    <dgm:cxn modelId="{6C0E1DF0-0ACA-4768-AF84-1E68EA0A4C8D}" type="presParOf" srcId="{4B9C8342-15CE-44F2-A989-FD8671C2C82C}" destId="{BE5BA347-3951-4011-9CDA-B3989C7F671E}" srcOrd="7" destOrd="0" presId="urn:microsoft.com/office/officeart/2005/8/layout/vList2"/>
    <dgm:cxn modelId="{5FB37A2D-D52C-407F-9E99-A5C2B82BCABB}" type="presParOf" srcId="{4B9C8342-15CE-44F2-A989-FD8671C2C82C}" destId="{64A14A2E-CA62-4043-AB1B-BF3DB735FD5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0326-9102-4495-97EB-EF4F34EF339D}">
      <dsp:nvSpPr>
        <dsp:cNvPr id="0" name=""/>
        <dsp:cNvSpPr/>
      </dsp:nvSpPr>
      <dsp:spPr>
        <a:xfrm>
          <a:off x="0" y="137475"/>
          <a:ext cx="11439525" cy="6739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0" i="0" kern="1200" dirty="0"/>
            <a:t>A cloud service provider runs data centres filled with cloud servers.</a:t>
          </a:r>
          <a:endParaRPr lang="en-GB" sz="3200" kern="1200" dirty="0"/>
        </a:p>
      </dsp:txBody>
      <dsp:txXfrm>
        <a:off x="0" y="137475"/>
        <a:ext cx="11439525" cy="673920"/>
      </dsp:txXfrm>
    </dsp:sp>
    <dsp:sp modelId="{AEC7A2A0-7F8A-4C7F-9FB8-F04FD962CDE7}">
      <dsp:nvSpPr>
        <dsp:cNvPr id="0" name=""/>
        <dsp:cNvSpPr/>
      </dsp:nvSpPr>
      <dsp:spPr>
        <a:xfrm>
          <a:off x="0" y="903556"/>
          <a:ext cx="11439525" cy="6739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The provide access to these cloud servers in return for a fee.</a:t>
          </a:r>
        </a:p>
      </dsp:txBody>
      <dsp:txXfrm>
        <a:off x="0" y="903556"/>
        <a:ext cx="11439525" cy="673920"/>
      </dsp:txXfrm>
    </dsp:sp>
    <dsp:sp modelId="{E5FE533D-DD91-4A75-80DE-09CE91514B61}">
      <dsp:nvSpPr>
        <dsp:cNvPr id="0" name=""/>
        <dsp:cNvSpPr/>
      </dsp:nvSpPr>
      <dsp:spPr>
        <a:xfrm>
          <a:off x="0" y="1669636"/>
          <a:ext cx="11439525" cy="6739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Different cloud service providers offer different services.</a:t>
          </a:r>
        </a:p>
      </dsp:txBody>
      <dsp:txXfrm>
        <a:off x="0" y="1669636"/>
        <a:ext cx="11439525" cy="673920"/>
      </dsp:txXfrm>
    </dsp:sp>
    <dsp:sp modelId="{64A14A2E-CA62-4043-AB1B-BF3DB735FD52}">
      <dsp:nvSpPr>
        <dsp:cNvPr id="0" name=""/>
        <dsp:cNvSpPr/>
      </dsp:nvSpPr>
      <dsp:spPr>
        <a:xfrm>
          <a:off x="0" y="2435715"/>
          <a:ext cx="11439525" cy="6739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>
              <a:solidFill>
                <a:schemeClr val="bg1"/>
              </a:solidFill>
            </a:rPr>
            <a:t>There are usually unique characteristics that help choose a service.</a:t>
          </a:r>
        </a:p>
      </dsp:txBody>
      <dsp:txXfrm>
        <a:off x="0" y="2435715"/>
        <a:ext cx="11439525" cy="673920"/>
      </dsp:txXfrm>
    </dsp:sp>
    <dsp:sp modelId="{88580E88-A8BF-465F-AB6E-440214C39E20}">
      <dsp:nvSpPr>
        <dsp:cNvPr id="0" name=""/>
        <dsp:cNvSpPr/>
      </dsp:nvSpPr>
      <dsp:spPr>
        <a:xfrm>
          <a:off x="0" y="3109635"/>
          <a:ext cx="11439525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500" kern="1200" dirty="0">
              <a:solidFill>
                <a:schemeClr val="bg1"/>
              </a:solidFill>
            </a:rPr>
            <a:t>Number &amp; complexity of features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500" kern="1200" dirty="0">
              <a:solidFill>
                <a:schemeClr val="bg1"/>
              </a:solidFill>
            </a:rPr>
            <a:t>Paid vs Free</a:t>
          </a:r>
        </a:p>
      </dsp:txBody>
      <dsp:txXfrm>
        <a:off x="0" y="3109635"/>
        <a:ext cx="11439525" cy="828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783675"/>
          <a:ext cx="11439525" cy="5686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Cloud services often provide an offline mode so you can use without internet.</a:t>
          </a:r>
        </a:p>
      </dsp:txBody>
      <dsp:txXfrm>
        <a:off x="0" y="783675"/>
        <a:ext cx="11439525" cy="568620"/>
      </dsp:txXfrm>
    </dsp:sp>
    <dsp:sp modelId="{C9479291-54FB-4096-BA1E-7B87F265DCCB}">
      <dsp:nvSpPr>
        <dsp:cNvPr id="0" name=""/>
        <dsp:cNvSpPr/>
      </dsp:nvSpPr>
      <dsp:spPr>
        <a:xfrm>
          <a:off x="0" y="1430055"/>
          <a:ext cx="11439525" cy="5686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Files saved while offline will then be uploaded once the internet is available.</a:t>
          </a:r>
        </a:p>
      </dsp:txBody>
      <dsp:txXfrm>
        <a:off x="0" y="1430055"/>
        <a:ext cx="11439525" cy="568620"/>
      </dsp:txXfrm>
    </dsp:sp>
    <dsp:sp modelId="{02789C4A-7D19-40C3-9CCA-71E82F199C7E}">
      <dsp:nvSpPr>
        <dsp:cNvPr id="0" name=""/>
        <dsp:cNvSpPr/>
      </dsp:nvSpPr>
      <dsp:spPr>
        <a:xfrm>
          <a:off x="0" y="2076436"/>
          <a:ext cx="11439525" cy="5686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Some online software also provide offline modes for working locally.</a:t>
          </a:r>
        </a:p>
      </dsp:txBody>
      <dsp:txXfrm>
        <a:off x="0" y="2076436"/>
        <a:ext cx="11439525" cy="568620"/>
      </dsp:txXfrm>
    </dsp:sp>
    <dsp:sp modelId="{98801F97-CAEE-4217-87B0-9B099F7018F5}">
      <dsp:nvSpPr>
        <dsp:cNvPr id="0" name=""/>
        <dsp:cNvSpPr/>
      </dsp:nvSpPr>
      <dsp:spPr>
        <a:xfrm>
          <a:off x="0" y="2722816"/>
          <a:ext cx="11439525" cy="5686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/>
            <a:t>This means you can continue working even if your internet is down.</a:t>
          </a:r>
        </a:p>
      </dsp:txBody>
      <dsp:txXfrm>
        <a:off x="0" y="2722816"/>
        <a:ext cx="11439525" cy="5686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11430"/>
          <a:ext cx="7718608" cy="862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Cloud service apps allow notifications to be sent to your PC.</a:t>
          </a:r>
        </a:p>
      </dsp:txBody>
      <dsp:txXfrm>
        <a:off x="0" y="11430"/>
        <a:ext cx="7718608" cy="862875"/>
      </dsp:txXfrm>
    </dsp:sp>
    <dsp:sp modelId="{C9479291-54FB-4096-BA1E-7B87F265DCCB}">
      <dsp:nvSpPr>
        <dsp:cNvPr id="0" name=""/>
        <dsp:cNvSpPr/>
      </dsp:nvSpPr>
      <dsp:spPr>
        <a:xfrm>
          <a:off x="0" y="946306"/>
          <a:ext cx="7718608" cy="8628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This will often appear in your system tray with an icon for your cloud provider.</a:t>
          </a:r>
        </a:p>
      </dsp:txBody>
      <dsp:txXfrm>
        <a:off x="0" y="946306"/>
        <a:ext cx="7718608" cy="862875"/>
      </dsp:txXfrm>
    </dsp:sp>
    <dsp:sp modelId="{02789C4A-7D19-40C3-9CCA-71E82F199C7E}">
      <dsp:nvSpPr>
        <dsp:cNvPr id="0" name=""/>
        <dsp:cNvSpPr/>
      </dsp:nvSpPr>
      <dsp:spPr>
        <a:xfrm>
          <a:off x="0" y="1881181"/>
          <a:ext cx="7718608" cy="8628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/>
            <a:t>Commonly this might show:</a:t>
          </a:r>
        </a:p>
      </dsp:txBody>
      <dsp:txXfrm>
        <a:off x="0" y="1881181"/>
        <a:ext cx="7718608" cy="862875"/>
      </dsp:txXfrm>
    </dsp:sp>
    <dsp:sp modelId="{A084EB93-990E-4E2D-8008-8694945A84D8}">
      <dsp:nvSpPr>
        <dsp:cNvPr id="0" name=""/>
        <dsp:cNvSpPr/>
      </dsp:nvSpPr>
      <dsp:spPr>
        <a:xfrm>
          <a:off x="0" y="2744055"/>
          <a:ext cx="7718608" cy="1319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066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b="0" i="0" kern="1200" dirty="0"/>
            <a:t>Successful syncing with the cloud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b="0" i="0" kern="1200" dirty="0"/>
            <a:t>Upload/downloads currently taking place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/>
            <a:t>Issues where syncing has failed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/>
            <a:t>Upcoming event from your calendar</a:t>
          </a:r>
        </a:p>
      </dsp:txBody>
      <dsp:txXfrm>
        <a:off x="0" y="2744055"/>
        <a:ext cx="7718608" cy="1319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103546"/>
          <a:ext cx="11439525" cy="610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Depending on what cloud service you select, it will offer different features.</a:t>
          </a:r>
          <a:endParaRPr lang="en-GB" sz="2900" kern="1200" dirty="0"/>
        </a:p>
      </dsp:txBody>
      <dsp:txXfrm>
        <a:off x="0" y="103546"/>
        <a:ext cx="11439525" cy="610740"/>
      </dsp:txXfrm>
    </dsp:sp>
    <dsp:sp modelId="{02789C4A-7D19-40C3-9CCA-71E82F199C7E}">
      <dsp:nvSpPr>
        <dsp:cNvPr id="0" name=""/>
        <dsp:cNvSpPr/>
      </dsp:nvSpPr>
      <dsp:spPr>
        <a:xfrm>
          <a:off x="0" y="797806"/>
          <a:ext cx="11439525" cy="61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Some services will offer more features than others.</a:t>
          </a:r>
        </a:p>
      </dsp:txBody>
      <dsp:txXfrm>
        <a:off x="0" y="797806"/>
        <a:ext cx="11439525" cy="610740"/>
      </dsp:txXfrm>
    </dsp:sp>
    <dsp:sp modelId="{98801F97-CAEE-4217-87B0-9B099F7018F5}">
      <dsp:nvSpPr>
        <dsp:cNvPr id="0" name=""/>
        <dsp:cNvSpPr/>
      </dsp:nvSpPr>
      <dsp:spPr>
        <a:xfrm>
          <a:off x="0" y="1492066"/>
          <a:ext cx="11439525" cy="610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Some services will offer more complex features than others.</a:t>
          </a:r>
        </a:p>
      </dsp:txBody>
      <dsp:txXfrm>
        <a:off x="0" y="1492066"/>
        <a:ext cx="11439525" cy="610740"/>
      </dsp:txXfrm>
    </dsp:sp>
    <dsp:sp modelId="{64A14A2E-CA62-4043-AB1B-BF3DB735FD52}">
      <dsp:nvSpPr>
        <dsp:cNvPr id="0" name=""/>
        <dsp:cNvSpPr/>
      </dsp:nvSpPr>
      <dsp:spPr>
        <a:xfrm>
          <a:off x="0" y="2186326"/>
          <a:ext cx="11439525" cy="610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We want to choose a service that provides the features we need.</a:t>
          </a:r>
          <a:endParaRPr lang="en-GB" sz="2900" kern="1200" dirty="0">
            <a:solidFill>
              <a:schemeClr val="bg1"/>
            </a:solidFill>
          </a:endParaRPr>
        </a:p>
      </dsp:txBody>
      <dsp:txXfrm>
        <a:off x="0" y="2186326"/>
        <a:ext cx="11439525" cy="610740"/>
      </dsp:txXfrm>
    </dsp:sp>
    <dsp:sp modelId="{D59808F9-98CF-43B5-A39F-828B1941A3B1}">
      <dsp:nvSpPr>
        <dsp:cNvPr id="0" name=""/>
        <dsp:cNvSpPr/>
      </dsp:nvSpPr>
      <dsp:spPr>
        <a:xfrm>
          <a:off x="0" y="2880585"/>
          <a:ext cx="11439525" cy="6107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We should avoid services that offer excessive features.</a:t>
          </a:r>
        </a:p>
      </dsp:txBody>
      <dsp:txXfrm>
        <a:off x="0" y="2880585"/>
        <a:ext cx="11439525" cy="610740"/>
      </dsp:txXfrm>
    </dsp:sp>
    <dsp:sp modelId="{75DD3053-190B-4EB8-9140-DF22F955EAB8}">
      <dsp:nvSpPr>
        <dsp:cNvPr id="0" name=""/>
        <dsp:cNvSpPr/>
      </dsp:nvSpPr>
      <dsp:spPr>
        <a:xfrm>
          <a:off x="0" y="3491325"/>
          <a:ext cx="11439525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b="0" i="0" kern="1200" dirty="0"/>
            <a:t>This can make the service complicated and difficult to use.</a:t>
          </a:r>
        </a:p>
      </dsp:txBody>
      <dsp:txXfrm>
        <a:off x="0" y="3491325"/>
        <a:ext cx="11439525" cy="480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737235"/>
          <a:ext cx="11439525" cy="5896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Free cloud services will offer a starting amount of storage or software access.</a:t>
          </a:r>
          <a:endParaRPr lang="en-GB" sz="2800" kern="1200" dirty="0"/>
        </a:p>
      </dsp:txBody>
      <dsp:txXfrm>
        <a:off x="0" y="737235"/>
        <a:ext cx="11439525" cy="589680"/>
      </dsp:txXfrm>
    </dsp:sp>
    <dsp:sp modelId="{02789C4A-7D19-40C3-9CCA-71E82F199C7E}">
      <dsp:nvSpPr>
        <dsp:cNvPr id="0" name=""/>
        <dsp:cNvSpPr/>
      </dsp:nvSpPr>
      <dsp:spPr>
        <a:xfrm>
          <a:off x="0" y="1407555"/>
          <a:ext cx="11439525" cy="5896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You can normally pay in order to gain more storage &amp; greater features.</a:t>
          </a:r>
        </a:p>
      </dsp:txBody>
      <dsp:txXfrm>
        <a:off x="0" y="1407555"/>
        <a:ext cx="11439525" cy="589680"/>
      </dsp:txXfrm>
    </dsp:sp>
    <dsp:sp modelId="{98801F97-CAEE-4217-87B0-9B099F7018F5}">
      <dsp:nvSpPr>
        <dsp:cNvPr id="0" name=""/>
        <dsp:cNvSpPr/>
      </dsp:nvSpPr>
      <dsp:spPr>
        <a:xfrm>
          <a:off x="0" y="2077876"/>
          <a:ext cx="11439525" cy="5896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Often businesses have their own pricing based on number of users.</a:t>
          </a:r>
        </a:p>
      </dsp:txBody>
      <dsp:txXfrm>
        <a:off x="0" y="2077876"/>
        <a:ext cx="11439525" cy="589680"/>
      </dsp:txXfrm>
    </dsp:sp>
    <dsp:sp modelId="{64A14A2E-CA62-4043-AB1B-BF3DB735FD52}">
      <dsp:nvSpPr>
        <dsp:cNvPr id="0" name=""/>
        <dsp:cNvSpPr/>
      </dsp:nvSpPr>
      <dsp:spPr>
        <a:xfrm>
          <a:off x="0" y="2748196"/>
          <a:ext cx="11439525" cy="5896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This will normally give more storage, increased features &amp; better support.</a:t>
          </a:r>
          <a:endParaRPr lang="en-GB" sz="2800" kern="1200" dirty="0">
            <a:solidFill>
              <a:schemeClr val="bg1"/>
            </a:solidFill>
          </a:endParaRPr>
        </a:p>
      </dsp:txBody>
      <dsp:txXfrm>
        <a:off x="0" y="2748196"/>
        <a:ext cx="11439525" cy="589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597916"/>
          <a:ext cx="11439525" cy="6528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Research a cloud service provider, such as Google Drive or </a:t>
          </a:r>
          <a:r>
            <a:rPr lang="en-GB" sz="3100" b="0" i="0" kern="1200" dirty="0" err="1"/>
            <a:t>DropBox</a:t>
          </a:r>
          <a:r>
            <a:rPr lang="en-GB" sz="3100" b="0" i="0" kern="1200" dirty="0"/>
            <a:t>.</a:t>
          </a:r>
          <a:endParaRPr lang="en-GB" sz="3100" kern="1200" dirty="0"/>
        </a:p>
      </dsp:txBody>
      <dsp:txXfrm>
        <a:off x="0" y="597916"/>
        <a:ext cx="11439525" cy="652859"/>
      </dsp:txXfrm>
    </dsp:sp>
    <dsp:sp modelId="{02789C4A-7D19-40C3-9CCA-71E82F199C7E}">
      <dsp:nvSpPr>
        <dsp:cNvPr id="0" name=""/>
        <dsp:cNvSpPr/>
      </dsp:nvSpPr>
      <dsp:spPr>
        <a:xfrm>
          <a:off x="0" y="1340056"/>
          <a:ext cx="11439525" cy="6528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/>
            <a:t>What level of service do they offer for free?</a:t>
          </a:r>
        </a:p>
      </dsp:txBody>
      <dsp:txXfrm>
        <a:off x="0" y="1340056"/>
        <a:ext cx="11439525" cy="652859"/>
      </dsp:txXfrm>
    </dsp:sp>
    <dsp:sp modelId="{98801F97-CAEE-4217-87B0-9B099F7018F5}">
      <dsp:nvSpPr>
        <dsp:cNvPr id="0" name=""/>
        <dsp:cNvSpPr/>
      </dsp:nvSpPr>
      <dsp:spPr>
        <a:xfrm>
          <a:off x="0" y="2082196"/>
          <a:ext cx="11439525" cy="65285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/>
            <a:t>What do they offer if you pay more?</a:t>
          </a:r>
        </a:p>
      </dsp:txBody>
      <dsp:txXfrm>
        <a:off x="0" y="2082196"/>
        <a:ext cx="11439525" cy="652859"/>
      </dsp:txXfrm>
    </dsp:sp>
    <dsp:sp modelId="{64A14A2E-CA62-4043-AB1B-BF3DB735FD52}">
      <dsp:nvSpPr>
        <dsp:cNvPr id="0" name=""/>
        <dsp:cNvSpPr/>
      </dsp:nvSpPr>
      <dsp:spPr>
        <a:xfrm>
          <a:off x="0" y="2824336"/>
          <a:ext cx="11439525" cy="6528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What business level services do they offer?</a:t>
          </a:r>
          <a:endParaRPr lang="en-GB" sz="3100" kern="1200" dirty="0">
            <a:solidFill>
              <a:schemeClr val="bg1"/>
            </a:solidFill>
          </a:endParaRPr>
        </a:p>
      </dsp:txBody>
      <dsp:txXfrm>
        <a:off x="0" y="2824336"/>
        <a:ext cx="11439525" cy="6528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4343"/>
          <a:ext cx="11439525" cy="6528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The interface design of the cloud service affects how easy it is to use.</a:t>
          </a:r>
          <a:endParaRPr lang="en-GB" sz="3100" kern="1200" dirty="0"/>
        </a:p>
      </dsp:txBody>
      <dsp:txXfrm>
        <a:off x="0" y="4343"/>
        <a:ext cx="11439525" cy="652859"/>
      </dsp:txXfrm>
    </dsp:sp>
    <dsp:sp modelId="{02789C4A-7D19-40C3-9CCA-71E82F199C7E}">
      <dsp:nvSpPr>
        <dsp:cNvPr id="0" name=""/>
        <dsp:cNvSpPr/>
      </dsp:nvSpPr>
      <dsp:spPr>
        <a:xfrm>
          <a:off x="0" y="746483"/>
          <a:ext cx="11439525" cy="6528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/>
            <a:t>You likely would avoid services that are difficult to navigate.</a:t>
          </a:r>
        </a:p>
      </dsp:txBody>
      <dsp:txXfrm>
        <a:off x="0" y="746483"/>
        <a:ext cx="11439525" cy="652859"/>
      </dsp:txXfrm>
    </dsp:sp>
    <dsp:sp modelId="{98801F97-CAEE-4217-87B0-9B099F7018F5}">
      <dsp:nvSpPr>
        <dsp:cNvPr id="0" name=""/>
        <dsp:cNvSpPr/>
      </dsp:nvSpPr>
      <dsp:spPr>
        <a:xfrm>
          <a:off x="0" y="1488623"/>
          <a:ext cx="11439525" cy="65285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/>
            <a:t>This is especially important when users are not very IT literate.</a:t>
          </a:r>
        </a:p>
      </dsp:txBody>
      <dsp:txXfrm>
        <a:off x="0" y="1488623"/>
        <a:ext cx="11439525" cy="652859"/>
      </dsp:txXfrm>
    </dsp:sp>
    <dsp:sp modelId="{64A14A2E-CA62-4043-AB1B-BF3DB735FD52}">
      <dsp:nvSpPr>
        <dsp:cNvPr id="0" name=""/>
        <dsp:cNvSpPr/>
      </dsp:nvSpPr>
      <dsp:spPr>
        <a:xfrm>
          <a:off x="0" y="2230763"/>
          <a:ext cx="11439525" cy="6528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b="0" i="0" kern="1200" dirty="0"/>
            <a:t>Some of the important interface design features to consider are:</a:t>
          </a:r>
          <a:endParaRPr lang="en-GB" sz="3100" kern="1200" dirty="0">
            <a:solidFill>
              <a:schemeClr val="bg1"/>
            </a:solidFill>
          </a:endParaRPr>
        </a:p>
      </dsp:txBody>
      <dsp:txXfrm>
        <a:off x="0" y="2230763"/>
        <a:ext cx="11439525" cy="652859"/>
      </dsp:txXfrm>
    </dsp:sp>
    <dsp:sp modelId="{BB3602C3-6AF9-4FEE-A77D-D47744F2FA47}">
      <dsp:nvSpPr>
        <dsp:cNvPr id="0" name=""/>
        <dsp:cNvSpPr/>
      </dsp:nvSpPr>
      <dsp:spPr>
        <a:xfrm>
          <a:off x="0" y="2883623"/>
          <a:ext cx="11439525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>
              <a:solidFill>
                <a:schemeClr val="bg1"/>
              </a:solidFill>
            </a:rPr>
            <a:t>Layout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>
              <a:solidFill>
                <a:schemeClr val="bg1"/>
              </a:solidFill>
            </a:rPr>
            <a:t>Accessibility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>
              <a:solidFill>
                <a:schemeClr val="bg1"/>
              </a:solidFill>
            </a:rPr>
            <a:t>Mobile vs Desktop</a:t>
          </a:r>
        </a:p>
      </dsp:txBody>
      <dsp:txXfrm>
        <a:off x="0" y="2883623"/>
        <a:ext cx="11439525" cy="11871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D94C3-12E0-4FED-B950-F27A88D26BCC}">
      <dsp:nvSpPr>
        <dsp:cNvPr id="0" name=""/>
        <dsp:cNvSpPr/>
      </dsp:nvSpPr>
      <dsp:spPr>
        <a:xfrm rot="16200000">
          <a:off x="-220805" y="222201"/>
          <a:ext cx="4075112" cy="3630708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9985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Layout</a:t>
          </a:r>
          <a:endParaRPr lang="en-GB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0" i="0" kern="1200" dirty="0"/>
            <a:t>A user interface’s layout needs to be simple and intuitive to use.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/>
            <a:t>The interface being familiar to other interfaces previously used helps.</a:t>
          </a:r>
        </a:p>
      </dsp:txBody>
      <dsp:txXfrm rot="5400000">
        <a:off x="1397" y="815021"/>
        <a:ext cx="3630708" cy="2445068"/>
      </dsp:txXfrm>
    </dsp:sp>
    <dsp:sp modelId="{175F540D-506A-4267-933B-EAB962DEF9A4}">
      <dsp:nvSpPr>
        <dsp:cNvPr id="0" name=""/>
        <dsp:cNvSpPr/>
      </dsp:nvSpPr>
      <dsp:spPr>
        <a:xfrm rot="16200000">
          <a:off x="3682206" y="222201"/>
          <a:ext cx="4075112" cy="3630708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9985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Accessibility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0" i="0" kern="1200" dirty="0"/>
            <a:t>The cloud service should be accessible to those with individual needs.</a:t>
          </a: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/>
            <a:t>This could be making it adaptable &amp; by supporting accessibility technologies.</a:t>
          </a:r>
        </a:p>
      </dsp:txBody>
      <dsp:txXfrm rot="5400000">
        <a:off x="3904408" y="815021"/>
        <a:ext cx="3630708" cy="2445068"/>
      </dsp:txXfrm>
    </dsp:sp>
    <dsp:sp modelId="{99D80E7E-93EF-4501-A252-F8FBF58E1244}">
      <dsp:nvSpPr>
        <dsp:cNvPr id="0" name=""/>
        <dsp:cNvSpPr/>
      </dsp:nvSpPr>
      <dsp:spPr>
        <a:xfrm rot="16200000">
          <a:off x="7585218" y="222201"/>
          <a:ext cx="4075112" cy="3630708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9985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Mobile vs Desktop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/>
            <a:t>The interface might need to be used on mobile.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/>
            <a:t>The interface should be adapted to a mobile display screen in these cases.</a:t>
          </a:r>
        </a:p>
      </dsp:txBody>
      <dsp:txXfrm rot="5400000">
        <a:off x="7807420" y="815021"/>
        <a:ext cx="3630708" cy="24450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151504"/>
          <a:ext cx="11439525" cy="610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Available devices refers to what kind of device the service is available on.</a:t>
          </a:r>
          <a:endParaRPr lang="en-GB" sz="2900" kern="1200" dirty="0"/>
        </a:p>
      </dsp:txBody>
      <dsp:txXfrm>
        <a:off x="0" y="151504"/>
        <a:ext cx="11439525" cy="610740"/>
      </dsp:txXfrm>
    </dsp:sp>
    <dsp:sp modelId="{02789C4A-7D19-40C3-9CCA-71E82F199C7E}">
      <dsp:nvSpPr>
        <dsp:cNvPr id="0" name=""/>
        <dsp:cNvSpPr/>
      </dsp:nvSpPr>
      <dsp:spPr>
        <a:xfrm>
          <a:off x="0" y="845764"/>
          <a:ext cx="11439525" cy="61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Usually we can access cloud service via your web browser.</a:t>
          </a:r>
          <a:endParaRPr lang="en-GB" sz="2900" kern="1200" dirty="0"/>
        </a:p>
      </dsp:txBody>
      <dsp:txXfrm>
        <a:off x="0" y="845764"/>
        <a:ext cx="11439525" cy="610740"/>
      </dsp:txXfrm>
    </dsp:sp>
    <dsp:sp modelId="{AF62D4CB-8D0D-43FD-B07C-9A75E7268D02}">
      <dsp:nvSpPr>
        <dsp:cNvPr id="0" name=""/>
        <dsp:cNvSpPr/>
      </dsp:nvSpPr>
      <dsp:spPr>
        <a:xfrm>
          <a:off x="0" y="1456504"/>
          <a:ext cx="11439525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/>
            <a:t>This will be platform independent.</a:t>
          </a:r>
        </a:p>
      </dsp:txBody>
      <dsp:txXfrm>
        <a:off x="0" y="1456504"/>
        <a:ext cx="11439525" cy="480240"/>
      </dsp:txXfrm>
    </dsp:sp>
    <dsp:sp modelId="{98801F97-CAEE-4217-87B0-9B099F7018F5}">
      <dsp:nvSpPr>
        <dsp:cNvPr id="0" name=""/>
        <dsp:cNvSpPr/>
      </dsp:nvSpPr>
      <dsp:spPr>
        <a:xfrm>
          <a:off x="0" y="1936744"/>
          <a:ext cx="11439525" cy="610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However, cloud services often have apps that will provide certain features.</a:t>
          </a:r>
          <a:endParaRPr lang="en-GB" sz="2900" kern="1200" dirty="0"/>
        </a:p>
      </dsp:txBody>
      <dsp:txXfrm>
        <a:off x="0" y="1936744"/>
        <a:ext cx="11439525" cy="610740"/>
      </dsp:txXfrm>
    </dsp:sp>
    <dsp:sp modelId="{A4649395-8620-4D69-AE47-BD9EE061368E}">
      <dsp:nvSpPr>
        <dsp:cNvPr id="0" name=""/>
        <dsp:cNvSpPr/>
      </dsp:nvSpPr>
      <dsp:spPr>
        <a:xfrm>
          <a:off x="0" y="2547484"/>
          <a:ext cx="11439525" cy="765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b="0" i="0" kern="1200" dirty="0"/>
            <a:t>Syncing your computer with a cloud storage service.</a:t>
          </a:r>
          <a:endParaRPr lang="en-GB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/>
            <a:t>Providing notifications of events.</a:t>
          </a:r>
        </a:p>
      </dsp:txBody>
      <dsp:txXfrm>
        <a:off x="0" y="2547484"/>
        <a:ext cx="11439525" cy="765382"/>
      </dsp:txXfrm>
    </dsp:sp>
    <dsp:sp modelId="{64A14A2E-CA62-4043-AB1B-BF3DB735FD52}">
      <dsp:nvSpPr>
        <dsp:cNvPr id="0" name=""/>
        <dsp:cNvSpPr/>
      </dsp:nvSpPr>
      <dsp:spPr>
        <a:xfrm>
          <a:off x="0" y="3312867"/>
          <a:ext cx="11439525" cy="610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It may be the case that a cloud app is only usable on certain platforms.</a:t>
          </a:r>
          <a:endParaRPr lang="en-GB" sz="2900" kern="1200" dirty="0">
            <a:solidFill>
              <a:schemeClr val="bg1"/>
            </a:solidFill>
          </a:endParaRPr>
        </a:p>
      </dsp:txBody>
      <dsp:txXfrm>
        <a:off x="0" y="3312867"/>
        <a:ext cx="11439525" cy="6107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F0326-9102-4495-97EB-EF4F34EF339D}">
      <dsp:nvSpPr>
        <dsp:cNvPr id="0" name=""/>
        <dsp:cNvSpPr/>
      </dsp:nvSpPr>
      <dsp:spPr>
        <a:xfrm>
          <a:off x="0" y="467641"/>
          <a:ext cx="11439525" cy="610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Cloud services can often be used alongside traditional systems.</a:t>
          </a:r>
          <a:endParaRPr lang="en-GB" sz="2900" kern="1200" dirty="0"/>
        </a:p>
      </dsp:txBody>
      <dsp:txXfrm>
        <a:off x="0" y="467641"/>
        <a:ext cx="11439525" cy="610740"/>
      </dsp:txXfrm>
    </dsp:sp>
    <dsp:sp modelId="{AEC7A2A0-7F8A-4C7F-9FB8-F04FD962CDE7}">
      <dsp:nvSpPr>
        <dsp:cNvPr id="0" name=""/>
        <dsp:cNvSpPr/>
      </dsp:nvSpPr>
      <dsp:spPr>
        <a:xfrm>
          <a:off x="0" y="1161901"/>
          <a:ext cx="11439525" cy="61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Many service providers offer apps that help these systems work together.</a:t>
          </a:r>
        </a:p>
      </dsp:txBody>
      <dsp:txXfrm>
        <a:off x="0" y="1161901"/>
        <a:ext cx="11439525" cy="610740"/>
      </dsp:txXfrm>
    </dsp:sp>
    <dsp:sp modelId="{E5FE533D-DD91-4A75-80DE-09CE91514B61}">
      <dsp:nvSpPr>
        <dsp:cNvPr id="0" name=""/>
        <dsp:cNvSpPr/>
      </dsp:nvSpPr>
      <dsp:spPr>
        <a:xfrm>
          <a:off x="0" y="1856161"/>
          <a:ext cx="11439525" cy="610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There are certain features help support this.</a:t>
          </a:r>
        </a:p>
      </dsp:txBody>
      <dsp:txXfrm>
        <a:off x="0" y="1856161"/>
        <a:ext cx="11439525" cy="610740"/>
      </dsp:txXfrm>
    </dsp:sp>
    <dsp:sp modelId="{1A8BA90D-1CF0-439F-B144-E15409500A96}">
      <dsp:nvSpPr>
        <dsp:cNvPr id="0" name=""/>
        <dsp:cNvSpPr/>
      </dsp:nvSpPr>
      <dsp:spPr>
        <a:xfrm>
          <a:off x="0" y="2466901"/>
          <a:ext cx="11439525" cy="1140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>
              <a:solidFill>
                <a:schemeClr val="bg1"/>
              </a:solidFill>
            </a:rPr>
            <a:t>Device synchronisation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>
              <a:solidFill>
                <a:schemeClr val="bg1"/>
              </a:solidFill>
            </a:rPr>
            <a:t>Online/offline working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>
              <a:solidFill>
                <a:schemeClr val="bg1"/>
              </a:solidFill>
            </a:rPr>
            <a:t>Notifications</a:t>
          </a:r>
        </a:p>
      </dsp:txBody>
      <dsp:txXfrm>
        <a:off x="0" y="2466901"/>
        <a:ext cx="11439525" cy="11405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343666"/>
          <a:ext cx="11439525" cy="610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Cloud storage &amp; local storage can be synced together.</a:t>
          </a:r>
        </a:p>
      </dsp:txBody>
      <dsp:txXfrm>
        <a:off x="0" y="343666"/>
        <a:ext cx="11439525" cy="610740"/>
      </dsp:txXfrm>
    </dsp:sp>
    <dsp:sp modelId="{C9479291-54FB-4096-BA1E-7B87F265DCCB}">
      <dsp:nvSpPr>
        <dsp:cNvPr id="0" name=""/>
        <dsp:cNvSpPr/>
      </dsp:nvSpPr>
      <dsp:spPr>
        <a:xfrm>
          <a:off x="0" y="1037926"/>
          <a:ext cx="11439525" cy="61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Usually you’ll have a cloud folder on your computer you can save files to.</a:t>
          </a:r>
        </a:p>
      </dsp:txBody>
      <dsp:txXfrm>
        <a:off x="0" y="1037926"/>
        <a:ext cx="11439525" cy="610740"/>
      </dsp:txXfrm>
    </dsp:sp>
    <dsp:sp modelId="{02789C4A-7D19-40C3-9CCA-71E82F199C7E}">
      <dsp:nvSpPr>
        <dsp:cNvPr id="0" name=""/>
        <dsp:cNvSpPr/>
      </dsp:nvSpPr>
      <dsp:spPr>
        <a:xfrm>
          <a:off x="0" y="1732186"/>
          <a:ext cx="11439525" cy="610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This means we can access local copies for quick loading and saving.</a:t>
          </a:r>
        </a:p>
      </dsp:txBody>
      <dsp:txXfrm>
        <a:off x="0" y="1732186"/>
        <a:ext cx="11439525" cy="610740"/>
      </dsp:txXfrm>
    </dsp:sp>
    <dsp:sp modelId="{98801F97-CAEE-4217-87B0-9B099F7018F5}">
      <dsp:nvSpPr>
        <dsp:cNvPr id="0" name=""/>
        <dsp:cNvSpPr/>
      </dsp:nvSpPr>
      <dsp:spPr>
        <a:xfrm>
          <a:off x="0" y="2426446"/>
          <a:ext cx="11439525" cy="610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But the files are also kept up-to-date &amp; consistent on multiple devices.</a:t>
          </a:r>
        </a:p>
      </dsp:txBody>
      <dsp:txXfrm>
        <a:off x="0" y="2426446"/>
        <a:ext cx="11439525" cy="610740"/>
      </dsp:txXfrm>
    </dsp:sp>
    <dsp:sp modelId="{64A14A2E-CA62-4043-AB1B-BF3DB735FD52}">
      <dsp:nvSpPr>
        <dsp:cNvPr id="0" name=""/>
        <dsp:cNvSpPr/>
      </dsp:nvSpPr>
      <dsp:spPr>
        <a:xfrm>
          <a:off x="0" y="3120706"/>
          <a:ext cx="11439525" cy="6107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It also means </a:t>
          </a:r>
          <a:r>
            <a:rPr lang="en-GB" sz="2900" b="0" i="0" kern="1200" dirty="0"/>
            <a:t>your files are automatically backed up to a remote location.</a:t>
          </a:r>
          <a:endParaRPr lang="en-GB" sz="2900" kern="1200" dirty="0">
            <a:solidFill>
              <a:schemeClr val="bg1"/>
            </a:solidFill>
          </a:endParaRPr>
        </a:p>
      </dsp:txBody>
      <dsp:txXfrm>
        <a:off x="0" y="3120706"/>
        <a:ext cx="11439525" cy="61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6955A-EA8A-4099-9CDC-0293CACC1A8C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3C5D3-10A0-4FE6-ABDE-CD2BBCCD5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5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057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988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872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47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08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821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061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483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398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800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019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86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4363114-D500-4C88-ABC4-E727C7507F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23377" y="2598738"/>
            <a:ext cx="962284" cy="952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C6527-9CC8-4215-9D7A-9F19D077E0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15080" y="2376342"/>
            <a:ext cx="5744094" cy="1314741"/>
          </a:xfrm>
        </p:spPr>
        <p:txBody>
          <a:bodyPr lIns="0" tIns="0" rIns="0" bIns="0" anchor="b">
            <a:normAutofit/>
          </a:bodyPr>
          <a:lstStyle>
            <a:lvl1pPr algn="r">
              <a:defRPr sz="48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EBDB1-C7AB-4557-881C-6B9A5B82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E7D30-16E7-4C6A-9215-7CEB4EEC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A7605-D0EA-4337-8E48-2C248B3C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0B4CCD6-DBF2-4361-9EFE-8D0DED25A5C1}"/>
              </a:ext>
            </a:extLst>
          </p:cNvPr>
          <p:cNvCxnSpPr>
            <a:cxnSpLocks/>
          </p:cNvCxnSpPr>
          <p:nvPr/>
        </p:nvCxnSpPr>
        <p:spPr>
          <a:xfrm>
            <a:off x="8141275" y="2616186"/>
            <a:ext cx="0" cy="9189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90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09616-9C03-4626-AFBE-9C5F0ADA3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E022B-04A7-4C9F-B2FF-01068292F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51D77-E8A4-48F6-8584-34E7207E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C80C3-BDA8-4DF8-BA27-2DD85A15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AB43-3072-4D23-8565-C040008A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99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817C531E-B098-4D6D-9A77-C7DCFB68E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73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17B9FC-566D-44A2-816A-4EA3612E1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FB735-70F4-41BF-9A15-B7007CB4C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C68F2-00D8-462F-83F1-968D85C8F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4D410-BCE1-4E3A-ADCA-D8C3C238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8F335-F59C-4667-8ED2-ED67BFBD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00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B22DF440-4486-43E4-B0CA-0BE4B3017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6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9112-6AC3-40B5-9F09-827F03B8B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BA917-348D-4D7D-AE08-C13DDE299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C68A-02C1-4B49-987E-1C6BEF84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85D2B-564C-405E-94E8-1398FEA2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7274C-8C0B-4BAD-BEA5-EBF73990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53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1969477"/>
            <a:ext cx="11438787" cy="4075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54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472959"/>
            <a:ext cx="11438787" cy="35715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E0CE75-A655-409E-B324-9C05583EA10F}"/>
              </a:ext>
            </a:extLst>
          </p:cNvPr>
          <p:cNvSpPr txBox="1"/>
          <p:nvPr userDrawn="1"/>
        </p:nvSpPr>
        <p:spPr>
          <a:xfrm>
            <a:off x="-14068" y="1827972"/>
            <a:ext cx="2574388" cy="461665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176924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1969477"/>
            <a:ext cx="5611542" cy="4075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F6B102-64A8-4423-AA3E-DC944BE72C4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3853" y="1969477"/>
            <a:ext cx="5611542" cy="4075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4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754018"/>
            <a:ext cx="11438787" cy="32904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ED44542-4BA9-4639-9A92-3385C788E8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566EE3-A78E-4457-B981-B7AAEFED0F23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82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ACF1D-E302-4B04-A41D-4010BCDB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453AD-D386-412F-81E6-6679673927F8}"/>
              </a:ext>
            </a:extLst>
          </p:cNvPr>
          <p:cNvSpPr/>
          <p:nvPr/>
        </p:nvSpPr>
        <p:spPr>
          <a:xfrm>
            <a:off x="396880" y="2219074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81323-E0C2-4355-A350-066A6EF0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19074"/>
            <a:ext cx="10515600" cy="1834063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74F1E13B-C29E-436A-9D76-6AC9C8970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721C1E8-7D89-4EBB-A815-5293FF71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18B8BB-3D55-4548-9561-243D803F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4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FAE09-85B1-41C5-A895-3ABBB4668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605" y="2749123"/>
            <a:ext cx="7676393" cy="3295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5E749-CBC2-4FED-A4D5-03FF897FE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3623" y="2749123"/>
            <a:ext cx="3511769" cy="3300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A3F52-AE25-4B8F-A31E-0E941340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0D9AEA2D-4A75-49B2-868F-8ED5D44F5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6F64C7-88BC-4B9F-9D9C-6B23468C6FF4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C0A29D01-1B69-4D07-85F8-333648F296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841E97-99B1-4A1E-ADF7-206A430D4FD1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EF7592E-66C5-4228-9BD6-249FD6B6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AF4D13A-CB94-4399-ABD6-F1236EF7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B487539-4D0D-4547-A531-8C88F7203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388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CB3E-2A47-4346-A465-EE0F016C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48CF7-31BD-47A9-933B-420BF52AE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A2DFC-BA08-4352-8E90-48E64AEFC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C0C8C-21D0-4527-B4F0-981864317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10C0A-5D20-4924-BC9F-14D07617E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064A0-C33E-430A-8F17-0EA17E298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D7A81-2207-4952-9D16-2030324E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C1E58-E506-449B-911D-77184EFD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A picture containing clipart&#10;&#10;Description automatically generated">
            <a:extLst>
              <a:ext uri="{FF2B5EF4-FFF2-40B4-BE49-F238E27FC236}">
                <a16:creationId xmlns:a16="http://schemas.microsoft.com/office/drawing/2014/main" id="{33022867-3705-4100-A646-BFFD791C8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5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FA1E-984D-4E48-A584-F3F63AC6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22B15A-EB07-413F-95F5-55282667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7AF17-4FF4-4A9A-81D0-5A8F29F6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E20FD-4149-44FB-9D56-2E2061DB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B782A4E9-EFF2-4901-81FF-CC52AF2ED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7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3144F-45C5-4773-B5C5-F6A50AF5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BBD3B-F4BD-46EC-9B3E-13D3826D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CDC3E-EC91-4FE0-AE2F-A6AF8127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1DB76802-D738-4ABA-8E4F-39AC81A32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2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2173-8F61-4EAD-AAC8-906EC04F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3D88-6EF6-4713-ABE2-1818E534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B32A2-C6F5-4743-842B-F22D3A086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A6720-535E-4BB7-AA80-CDC98676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D5227-2063-47AF-AB00-B6C4372D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D677E-1528-43E9-83B0-632E27A1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44CF0105-7C6E-4BB3-8D1D-55C64320A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189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2D576-CBFC-491B-89AF-E0CDE1E0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6C804-B980-4F14-B78E-AAE57300D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FBA97-541C-4B50-8FEE-56DF4803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C4CA0-699D-493D-9BED-F1987B87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65557-7C9B-4A6D-9F97-A183CA986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464D2-20D7-4C18-A310-CC889C9D7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7E9A8F24-38B9-4C89-83F6-C1E40D960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8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CB390-D5E2-44EF-892F-440BAAC23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494C-5C9A-4417-AC81-8A3B91923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5B06D-0340-4ACD-8C2F-953F42211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4EBD-9A3D-451B-A7D4-08AE8C113195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0197F-DFDE-43C5-A224-EEF9338F4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1B0CA-AC29-4010-A650-0655F44EF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2399" y="63528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20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5C74F8-A501-42E0-A85D-FFA71979E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080" y="2246812"/>
            <a:ext cx="5744094" cy="1666668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SELECTION OF CLOUD TECHNOLOGIES</a:t>
            </a:r>
          </a:p>
        </p:txBody>
      </p:sp>
    </p:spTree>
    <p:extLst>
      <p:ext uri="{BB962C8B-B14F-4D97-AF65-F5344CB8AC3E}">
        <p14:creationId xmlns:p14="http://schemas.microsoft.com/office/powerpoint/2010/main" val="12013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Available Devices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905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62D4CB-8D0D-43FD-B07C-9A75E7268D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AF62D4CB-8D0D-43FD-B07C-9A75E7268D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649395-8620-4D69-AE47-BD9EE0613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A4649395-8620-4D69-AE47-BD9EE06136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Using Cloud &amp; Traditional Systems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094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8BA90D-1CF0-439F-B144-E15409500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1A8BA90D-1CF0-439F-B144-E15409500A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Device Synchronisation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848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479291-54FB-4096-BA1E-7B87F265DC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C9479291-54FB-4096-BA1E-7B87F265DC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Online/Offline Working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34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479291-54FB-4096-BA1E-7B87F265DC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C9479291-54FB-4096-BA1E-7B87F265DC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Notifications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7718608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The Microsoft One Drive System Try Notification.">
            <a:extLst>
              <a:ext uri="{FF2B5EF4-FFF2-40B4-BE49-F238E27FC236}">
                <a16:creationId xmlns:a16="http://schemas.microsoft.com/office/drawing/2014/main" id="{B1BD4BA8-93B4-4854-B19D-490721ABE3BC}"/>
              </a:ext>
            </a:extLst>
          </p:cNvPr>
          <p:cNvPicPr>
            <a:picLocks noGrp="1" noChangeAspect="1" noChangeArrowheads="1"/>
          </p:cNvPicPr>
          <p:nvPr>
            <p:ph idx="13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37" y="2059781"/>
            <a:ext cx="3438525" cy="3895725"/>
          </a:xfrm>
          <a:prstGeom prst="rect">
            <a:avLst/>
          </a:prstGeom>
          <a:noFill/>
          <a:ln w="762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39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479291-54FB-4096-BA1E-7B87F265DC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C9479291-54FB-4096-BA1E-7B87F265DC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84EB93-990E-4E2D-8008-8694945A84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A084EB93-990E-4E2D-8008-8694945A84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533400" y="2286000"/>
            <a:ext cx="11210925" cy="370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selecting an online service, which of the following statements are true?</a:t>
            </a:r>
            <a:endParaRPr lang="en-GB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should choose the service with the most features.</a:t>
            </a:r>
            <a:endParaRPr lang="en-GB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should choose the service with the features that you require.</a:t>
            </a:r>
            <a:endParaRPr lang="en-GB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should choose the service with the most complex features available.</a:t>
            </a:r>
            <a:endParaRPr lang="en-GB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should choose the service with the fewest features.</a:t>
            </a:r>
            <a:endParaRPr lang="en-GB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4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Selection of Platforms &amp; Services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0C9D220-2B3C-4F35-A618-BEE5B804C85E}"/>
              </a:ext>
            </a:extLst>
          </p:cNvPr>
          <p:cNvSpPr txBox="1"/>
          <p:nvPr/>
        </p:nvSpPr>
        <p:spPr>
          <a:xfrm>
            <a:off x="6096000" y="5069740"/>
            <a:ext cx="571976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0400" lvl="0" indent="-230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bg1"/>
                </a:solidFill>
              </a:rPr>
              <a:t>Interface Design</a:t>
            </a:r>
          </a:p>
          <a:p>
            <a:pPr marL="230400" lvl="0" indent="-230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chemeClr val="bg1"/>
                </a:solidFill>
              </a:rPr>
              <a:t>Available Devices</a:t>
            </a:r>
          </a:p>
        </p:txBody>
      </p:sp>
    </p:spTree>
    <p:extLst>
      <p:ext uri="{BB962C8B-B14F-4D97-AF65-F5344CB8AC3E}">
        <p14:creationId xmlns:p14="http://schemas.microsoft.com/office/powerpoint/2010/main" val="235855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B6F0326-9102-4495-97EB-EF4F34EF3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EC7A2A0-7F8A-4C7F-9FB8-F04FD962CD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580E88-A8BF-465F-AB6E-440214C39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88580E88-A8BF-465F-AB6E-440214C39E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Number &amp; Complexity of Features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9022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9808F9-98CF-43B5-A39F-828B1941A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D59808F9-98CF-43B5-A39F-828B1941A3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DD3053-190B-4EB8-9140-DF22F955E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75DD3053-190B-4EB8-9140-DF22F955EA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Paid vs Free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7135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Paid vs Free - Task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11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Paid vs Free - Task</a:t>
            </a:r>
          </a:p>
        </p:txBody>
      </p:sp>
      <p:pic>
        <p:nvPicPr>
          <p:cNvPr id="1026" name="Picture 2" descr="The four pricing levels of Google One.">
            <a:extLst>
              <a:ext uri="{FF2B5EF4-FFF2-40B4-BE49-F238E27FC236}">
                <a16:creationId xmlns:a16="http://schemas.microsoft.com/office/drawing/2014/main" id="{0EA8183F-AE1C-4403-8279-B5B537290D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628" y="2473325"/>
            <a:ext cx="6846745" cy="357187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04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Interface Design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05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02789C4A-7D19-40C3-9CCA-71E82F199C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98801F97-CAEE-4217-87B0-9B099F701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3602C3-6AF9-4FEE-A77D-D47744F2F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BB3602C3-6AF9-4FEE-A77D-D47744F2F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Interface Design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927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ED94C3-12E0-4FED-B950-F27A88D26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BED94C3-12E0-4FED-B950-F27A88D26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5F540D-506A-4267-933B-EAB962DEF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175F540D-506A-4267-933B-EAB962DEF9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D80E7E-93EF-4501-A252-F8FBF58E1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99D80E7E-93EF-4501-A252-F8FBF58E12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KnowItAllNinja">
  <a:themeElements>
    <a:clrScheme name="KnowItAllNinja">
      <a:dk1>
        <a:srgbClr val="FFFFFF"/>
      </a:dk1>
      <a:lt1>
        <a:srgbClr val="FFFFFF"/>
      </a:lt1>
      <a:dk2>
        <a:srgbClr val="93A3B8"/>
      </a:dk2>
      <a:lt2>
        <a:srgbClr val="44546A"/>
      </a:lt2>
      <a:accent1>
        <a:srgbClr val="44546A"/>
      </a:accent1>
      <a:accent2>
        <a:srgbClr val="5B9BD5"/>
      </a:accent2>
      <a:accent3>
        <a:srgbClr val="70AD47"/>
      </a:accent3>
      <a:accent4>
        <a:srgbClr val="EA3434"/>
      </a:accent4>
      <a:accent5>
        <a:srgbClr val="954F72"/>
      </a:accent5>
      <a:accent6>
        <a:srgbClr val="EB7033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ItAllNinja" id="{BFC5B792-6AC5-4DC1-8073-A865866714A6}" vid="{F87F5D10-748D-4384-8761-E7CBB719F4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KnowItAllNinja</Template>
  <TotalTime>565</TotalTime>
  <Words>740</Words>
  <Application>Microsoft Office PowerPoint</Application>
  <PresentationFormat>Widescreen</PresentationFormat>
  <Paragraphs>98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Gill Sans MT</vt:lpstr>
      <vt:lpstr>Times New Roman</vt:lpstr>
      <vt:lpstr>KnowItAllNinja</vt:lpstr>
      <vt:lpstr>SELECTION OF CLOUD TECHNOLOGIES</vt:lpstr>
      <vt:lpstr>DO NOW</vt:lpstr>
      <vt:lpstr>The Selection of Platforms &amp; Services</vt:lpstr>
      <vt:lpstr>Number &amp; Complexity of Features</vt:lpstr>
      <vt:lpstr>Paid vs Free</vt:lpstr>
      <vt:lpstr>Paid vs Free - Task</vt:lpstr>
      <vt:lpstr>Paid vs Free - Task</vt:lpstr>
      <vt:lpstr>Interface Design</vt:lpstr>
      <vt:lpstr>Interface Design</vt:lpstr>
      <vt:lpstr>Available Devices</vt:lpstr>
      <vt:lpstr>Using Cloud &amp; Traditional Systems</vt:lpstr>
      <vt:lpstr>Device Synchronisation</vt:lpstr>
      <vt:lpstr>Online/Offline Working</vt:lpstr>
      <vt:lpstr>Notifications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TRENDS IN COMPUTER GAMING</dc:title>
  <dc:creator>Daniel Richardson</dc:creator>
  <cp:lastModifiedBy>Karen Orchard</cp:lastModifiedBy>
  <cp:revision>29</cp:revision>
  <dcterms:created xsi:type="dcterms:W3CDTF">2019-01-21T09:12:08Z</dcterms:created>
  <dcterms:modified xsi:type="dcterms:W3CDTF">2020-09-14T19:49:49Z</dcterms:modified>
</cp:coreProperties>
</file>