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3986F5-59F1-45FE-B2F2-9B36EEFBC028}">
  <a:tblStyle styleId="{663986F5-59F1-45FE-B2F2-9B36EEFBC0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43"/>
  </p:normalViewPr>
  <p:slideViewPr>
    <p:cSldViewPr>
      <p:cViewPr varScale="1">
        <p:scale>
          <a:sx n="86" d="100"/>
          <a:sy n="86" d="100"/>
        </p:scale>
        <p:origin x="91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6" y="4715142"/>
            <a:ext cx="5438130" cy="446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0689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66" y="4715142"/>
            <a:ext cx="5438130" cy="446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63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66" y="4715142"/>
            <a:ext cx="5438130" cy="446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304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6061868" y="1993108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208584" y="44624"/>
            <a:ext cx="833737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Y7 Knowledge </a:t>
            </a:r>
            <a:r>
              <a:rPr lang="en-US" sz="2000" b="1" i="0" u="none" strike="noStrike" cap="none" dirty="0" err="1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Organiser</a:t>
            </a:r>
            <a:r>
              <a:rPr lang="en-US" sz="2000" b="1" i="0" u="none" strike="noStrike" cap="none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 – </a:t>
            </a:r>
            <a:r>
              <a:rPr lang="en-US" sz="2000" b="1" i="0" u="none" strike="noStrike" cap="none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Algebraic Notation</a:t>
            </a:r>
            <a:endParaRPr sz="2000" b="1" i="0" u="none" strike="noStrike" cap="none" dirty="0">
              <a:solidFill>
                <a:srgbClr val="FF0000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-2253" y="229706"/>
            <a:ext cx="2146941" cy="26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9836342" y="7075046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https://www.birkenheadparkschool.com/images/logo/BPS_Logo_for_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42" y="91869"/>
            <a:ext cx="1872208" cy="5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Shape 88"/>
          <p:cNvSpPr txBox="1"/>
          <p:nvPr/>
        </p:nvSpPr>
        <p:spPr>
          <a:xfrm>
            <a:off x="-2253" y="672951"/>
            <a:ext cx="484768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strike="noStrike" cap="none" dirty="0">
                <a:solidFill>
                  <a:srgbClr val="00B050"/>
                </a:solidFill>
                <a:latin typeface="Comic Sans MS" charset="0"/>
                <a:ea typeface="Comic Sans MS" charset="0"/>
                <a:cs typeface="Comic Sans MS" charset="0"/>
                <a:sym typeface="Bangers"/>
              </a:rPr>
              <a:t>Key </a:t>
            </a:r>
            <a:r>
              <a:rPr lang="en-US" b="1" dirty="0">
                <a:solidFill>
                  <a:srgbClr val="00B050"/>
                </a:solidFill>
                <a:latin typeface="Comic Sans MS" charset="0"/>
                <a:ea typeface="Comic Sans MS" charset="0"/>
                <a:cs typeface="Comic Sans MS" charset="0"/>
                <a:sym typeface="Bangers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mic Sans MS" charset="0"/>
                <a:ea typeface="Comic Sans MS" charset="0"/>
                <a:cs typeface="Comic Sans MS" charset="0"/>
                <a:sym typeface="Bangers"/>
              </a:rPr>
              <a:t>nformation</a:t>
            </a:r>
            <a:endParaRPr sz="1400" b="1" i="0" strike="noStrike" cap="none" dirty="0">
              <a:solidFill>
                <a:srgbClr val="00B050"/>
              </a:solidFill>
              <a:latin typeface="Comic Sans MS" charset="0"/>
              <a:ea typeface="Comic Sans MS" charset="0"/>
              <a:cs typeface="Comic Sans MS" charset="0"/>
              <a:sym typeface="Bangers"/>
            </a:endParaRPr>
          </a:p>
        </p:txBody>
      </p:sp>
      <p:sp>
        <p:nvSpPr>
          <p:cNvPr id="17" name="Shape 88"/>
          <p:cNvSpPr txBox="1"/>
          <p:nvPr/>
        </p:nvSpPr>
        <p:spPr>
          <a:xfrm>
            <a:off x="4923298" y="672951"/>
            <a:ext cx="484768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strike="noStrike" cap="none" dirty="0">
                <a:solidFill>
                  <a:srgbClr val="00B050"/>
                </a:solidFill>
                <a:latin typeface="Comic Sans MS" charset="0"/>
                <a:ea typeface="Comic Sans MS" charset="0"/>
                <a:cs typeface="Comic Sans MS" charset="0"/>
                <a:sym typeface="Bangers"/>
              </a:rPr>
              <a:t>Key </a:t>
            </a:r>
            <a:r>
              <a:rPr lang="en-US" b="1" dirty="0">
                <a:solidFill>
                  <a:srgbClr val="00B050"/>
                </a:solidFill>
                <a:latin typeface="Comic Sans MS" charset="0"/>
                <a:ea typeface="Comic Sans MS" charset="0"/>
                <a:cs typeface="Comic Sans MS" charset="0"/>
                <a:sym typeface="Bangers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mic Sans MS" charset="0"/>
                <a:ea typeface="Comic Sans MS" charset="0"/>
                <a:cs typeface="Comic Sans MS" charset="0"/>
                <a:sym typeface="Bangers"/>
              </a:rPr>
              <a:t>nformation</a:t>
            </a:r>
            <a:endParaRPr sz="1400" b="1" i="0" strike="noStrike" cap="none" dirty="0">
              <a:solidFill>
                <a:srgbClr val="00B050"/>
              </a:solidFill>
              <a:latin typeface="Comic Sans MS" charset="0"/>
              <a:ea typeface="Comic Sans MS" charset="0"/>
              <a:cs typeface="Comic Sans MS" charset="0"/>
              <a:sym typeface="Banger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7" y="1232777"/>
            <a:ext cx="9779886" cy="5113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-2253" y="229706"/>
            <a:ext cx="2146941" cy="26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9836342" y="7075046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5" y="0"/>
            <a:ext cx="9829519" cy="4644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57090" r="57337"/>
          <a:stretch/>
        </p:blipFill>
        <p:spPr>
          <a:xfrm>
            <a:off x="19170" y="4672661"/>
            <a:ext cx="4213750" cy="13241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r="57078" b="41790"/>
          <a:stretch/>
        </p:blipFill>
        <p:spPr>
          <a:xfrm>
            <a:off x="5587870" y="4644308"/>
            <a:ext cx="424847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10</Words>
  <Application>Microsoft Office PowerPoint</Application>
  <PresentationFormat>A4 Paper (210x297 mm)</PresentationFormat>
  <Paragraphs>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Amatic SC</vt:lpstr>
      <vt:lpstr>Arial</vt:lpstr>
      <vt:lpstr>Bangers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Jessica Holden</cp:lastModifiedBy>
  <cp:revision>67</cp:revision>
  <cp:lastPrinted>2020-09-03T13:34:23Z</cp:lastPrinted>
  <dcterms:modified xsi:type="dcterms:W3CDTF">2020-09-04T06:59:22Z</dcterms:modified>
</cp:coreProperties>
</file>