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75" r:id="rId3"/>
    <p:sldId id="357" r:id="rId4"/>
    <p:sldId id="368" r:id="rId5"/>
    <p:sldId id="372" r:id="rId6"/>
    <p:sldId id="361" r:id="rId7"/>
    <p:sldId id="373" r:id="rId8"/>
    <p:sldId id="369" r:id="rId9"/>
    <p:sldId id="370" r:id="rId10"/>
    <p:sldId id="374" r:id="rId11"/>
    <p:sldId id="3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2E225-F686-4314-8CCB-3B7E2E749203}" v="1" dt="2020-09-02T14:43:44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D3A61AFA-F39C-4BDD-B382-CC54AFFF5A79}"/>
    <pc:docChg chg="custSel addSld delSld modSld">
      <pc:chgData name="Daniel Richardson" userId="b12f1a219faba2ab" providerId="LiveId" clId="{D3A61AFA-F39C-4BDD-B382-CC54AFFF5A79}" dt="2019-04-02T10:09:39.058" v="2411" actId="20577"/>
      <pc:docMkLst>
        <pc:docMk/>
      </pc:docMkLst>
      <pc:sldChg chg="modSp">
        <pc:chgData name="Daniel Richardson" userId="b12f1a219faba2ab" providerId="LiveId" clId="{D3A61AFA-F39C-4BDD-B382-CC54AFFF5A79}" dt="2019-04-02T08:32:45.914" v="32" actId="20577"/>
        <pc:sldMkLst>
          <pc:docMk/>
          <pc:sldMk cId="1201385341" sldId="256"/>
        </pc:sldMkLst>
        <pc:spChg chg="mod">
          <ac:chgData name="Daniel Richardson" userId="b12f1a219faba2ab" providerId="LiveId" clId="{D3A61AFA-F39C-4BDD-B382-CC54AFFF5A79}" dt="2019-04-02T08:32:45.914" v="32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add">
        <pc:chgData name="Daniel Richardson" userId="b12f1a219faba2ab" providerId="LiveId" clId="{D3A61AFA-F39C-4BDD-B382-CC54AFFF5A79}" dt="2019-04-02T10:09:39.058" v="2411" actId="20577"/>
        <pc:sldMkLst>
          <pc:docMk/>
          <pc:sldMk cId="981921101" sldId="261"/>
        </pc:sldMkLst>
        <pc:spChg chg="mod">
          <ac:chgData name="Daniel Richardson" userId="b12f1a219faba2ab" providerId="LiveId" clId="{D3A61AFA-F39C-4BDD-B382-CC54AFFF5A79}" dt="2019-04-02T09:01:09.523" v="1602" actId="20577"/>
          <ac:spMkLst>
            <pc:docMk/>
            <pc:sldMk cId="981921101" sldId="261"/>
            <ac:spMk id="2" creationId="{4A6F539F-A184-4DE1-86E3-7991B14695D5}"/>
          </ac:spMkLst>
        </pc:spChg>
        <pc:spChg chg="del">
          <ac:chgData name="Daniel Richardson" userId="b12f1a219faba2ab" providerId="LiveId" clId="{D3A61AFA-F39C-4BDD-B382-CC54AFFF5A79}" dt="2019-04-02T09:02:31.420" v="1744" actId="1032"/>
          <ac:spMkLst>
            <pc:docMk/>
            <pc:sldMk cId="981921101" sldId="261"/>
            <ac:spMk id="3" creationId="{3526AAF4-B95D-4F8A-ACB1-E81A8E94DDC4}"/>
          </ac:spMkLst>
        </pc:spChg>
        <pc:spChg chg="mod">
          <ac:chgData name="Daniel Richardson" userId="b12f1a219faba2ab" providerId="LiveId" clId="{D3A61AFA-F39C-4BDD-B382-CC54AFFF5A79}" dt="2019-04-02T09:02:18.888" v="1743" actId="20577"/>
          <ac:spMkLst>
            <pc:docMk/>
            <pc:sldMk cId="981921101" sldId="261"/>
            <ac:spMk id="4" creationId="{1EDC7EC2-83F9-4437-AE9A-ADA20A357F95}"/>
          </ac:spMkLst>
        </pc:spChg>
        <pc:graphicFrameChg chg="add mod">
          <ac:chgData name="Daniel Richardson" userId="b12f1a219faba2ab" providerId="LiveId" clId="{D3A61AFA-F39C-4BDD-B382-CC54AFFF5A79}" dt="2019-04-02T10:09:39.058" v="241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C51D04D4-23BE-4959-AE48-1B564EF6589E}"/>
    <pc:docChg chg="undo redo custSel addSld delSld modSld">
      <pc:chgData name="Daniel Richardson" userId="b12f1a219faba2ab" providerId="LiveId" clId="{C51D04D4-23BE-4959-AE48-1B564EF6589E}" dt="2019-04-09T19:47:27.293" v="2862"/>
      <pc:docMkLst>
        <pc:docMk/>
      </pc:docMkLst>
      <pc:sldChg chg="modSp">
        <pc:chgData name="Daniel Richardson" userId="b12f1a219faba2ab" providerId="LiveId" clId="{C51D04D4-23BE-4959-AE48-1B564EF6589E}" dt="2019-04-09T18:54:26.873" v="64" actId="20577"/>
        <pc:sldMkLst>
          <pc:docMk/>
          <pc:sldMk cId="1201385341" sldId="256"/>
        </pc:sldMkLst>
        <pc:spChg chg="mod">
          <ac:chgData name="Daniel Richardson" userId="b12f1a219faba2ab" providerId="LiveId" clId="{C51D04D4-23BE-4959-AE48-1B564EF6589E}" dt="2019-04-09T18:54:26.873" v="64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del">
        <pc:chgData name="Daniel Richardson" userId="b12f1a219faba2ab" providerId="LiveId" clId="{C51D04D4-23BE-4959-AE48-1B564EF6589E}" dt="2019-04-09T18:54:29.454" v="65" actId="2696"/>
        <pc:sldMkLst>
          <pc:docMk/>
          <pc:sldMk cId="199560209" sldId="260"/>
        </pc:sldMkLst>
      </pc:sldChg>
      <pc:sldChg chg="modSp modAnim">
        <pc:chgData name="Daniel Richardson" userId="b12f1a219faba2ab" providerId="LiveId" clId="{C51D04D4-23BE-4959-AE48-1B564EF6589E}" dt="2019-04-09T19:46:49.815" v="2849"/>
        <pc:sldMkLst>
          <pc:docMk/>
          <pc:sldMk cId="981921101" sldId="261"/>
        </pc:sldMkLst>
        <pc:spChg chg="mod">
          <ac:chgData name="Daniel Richardson" userId="b12f1a219faba2ab" providerId="LiveId" clId="{C51D04D4-23BE-4959-AE48-1B564EF6589E}" dt="2019-04-09T18:54:42.081" v="74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18:55.763" v="250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1:10.180" v="65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04.309" v="2854"/>
        <pc:sldMkLst>
          <pc:docMk/>
          <pc:sldMk cId="2876031115" sldId="262"/>
        </pc:sldMkLst>
        <pc:spChg chg="mod">
          <ac:chgData name="Daniel Richardson" userId="b12f1a219faba2ab" providerId="LiveId" clId="{C51D04D4-23BE-4959-AE48-1B564EF6589E}" dt="2019-04-09T18:55:03.498" v="107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21:43.725" v="752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4:52.419" v="1304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14.950" v="2858"/>
        <pc:sldMkLst>
          <pc:docMk/>
          <pc:sldMk cId="865111840" sldId="263"/>
        </pc:sldMkLst>
        <pc:spChg chg="mod">
          <ac:chgData name="Daniel Richardson" userId="b12f1a219faba2ab" providerId="LiveId" clId="{C51D04D4-23BE-4959-AE48-1B564EF6589E}" dt="2019-04-09T18:55:16.074" v="130" actId="20577"/>
          <ac:spMkLst>
            <pc:docMk/>
            <pc:sldMk cId="865111840" sldId="263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25:51.840" v="1369" actId="20577"/>
          <ac:spMkLst>
            <pc:docMk/>
            <pc:sldMk cId="865111840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9:39.935" v="1965" actId="20577"/>
          <ac:graphicFrameMkLst>
            <pc:docMk/>
            <pc:sldMk cId="865111840" sldId="263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27.293" v="2862"/>
        <pc:sldMkLst>
          <pc:docMk/>
          <pc:sldMk cId="112956970" sldId="264"/>
        </pc:sldMkLst>
        <pc:spChg chg="mod">
          <ac:chgData name="Daniel Richardson" userId="b12f1a219faba2ab" providerId="LiveId" clId="{C51D04D4-23BE-4959-AE48-1B564EF6589E}" dt="2019-04-09T18:55:27.883" v="155" actId="20577"/>
          <ac:spMkLst>
            <pc:docMk/>
            <pc:sldMk cId="112956970" sldId="264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42:40.374" v="2424" actId="20577"/>
          <ac:spMkLst>
            <pc:docMk/>
            <pc:sldMk cId="112956970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46:03.256" v="2845" actId="313"/>
          <ac:graphicFrameMkLst>
            <pc:docMk/>
            <pc:sldMk cId="112956970" sldId="264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8DC71985-7D53-4DD0-ABE1-37B24A890D50}"/>
    <pc:docChg chg="undo custSel delSld modSld">
      <pc:chgData name="Daniel Richardson" userId="b12f1a219faba2ab" providerId="LiveId" clId="{8DC71985-7D53-4DD0-ABE1-37B24A890D50}" dt="2019-04-10T11:17:27.985" v="1355" actId="1036"/>
      <pc:docMkLst>
        <pc:docMk/>
      </pc:docMkLst>
      <pc:sldChg chg="modSp">
        <pc:chgData name="Daniel Richardson" userId="b12f1a219faba2ab" providerId="LiveId" clId="{8DC71985-7D53-4DD0-ABE1-37B24A890D50}" dt="2019-04-10T11:01:19.005" v="12" actId="20577"/>
        <pc:sldMkLst>
          <pc:docMk/>
          <pc:sldMk cId="1201385341" sldId="256"/>
        </pc:sldMkLst>
        <pc:spChg chg="mod">
          <ac:chgData name="Daniel Richardson" userId="b12f1a219faba2ab" providerId="LiveId" clId="{8DC71985-7D53-4DD0-ABE1-37B24A890D50}" dt="2019-04-10T11:01:19.005" v="12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8DC71985-7D53-4DD0-ABE1-37B24A890D50}" dt="2019-04-10T11:16:36.241" v="1348" actId="20577"/>
        <pc:sldMkLst>
          <pc:docMk/>
          <pc:sldMk cId="981921101" sldId="261"/>
        </pc:sldMkLst>
        <pc:spChg chg="mod">
          <ac:chgData name="Daniel Richardson" userId="b12f1a219faba2ab" providerId="LiveId" clId="{8DC71985-7D53-4DD0-ABE1-37B24A890D50}" dt="2019-04-10T11:01:40.454" v="32" actId="20577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8DC71985-7D53-4DD0-ABE1-37B24A890D50}" dt="2019-04-10T11:06:42.880" v="115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8DC71985-7D53-4DD0-ABE1-37B24A890D50}" dt="2019-04-10T11:16:36.241" v="1348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modAnim">
        <pc:chgData name="Daniel Richardson" userId="b12f1a219faba2ab" providerId="LiveId" clId="{8DC71985-7D53-4DD0-ABE1-37B24A890D50}" dt="2019-04-10T11:14:19.287" v="1029" actId="20577"/>
        <pc:sldMkLst>
          <pc:docMk/>
          <pc:sldMk cId="2876031115" sldId="262"/>
        </pc:sldMkLst>
        <pc:spChg chg="mod">
          <ac:chgData name="Daniel Richardson" userId="b12f1a219faba2ab" providerId="LiveId" clId="{8DC71985-7D53-4DD0-ABE1-37B24A890D50}" dt="2019-04-10T11:01:48.805" v="51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8DC71985-7D53-4DD0-ABE1-37B24A890D50}" dt="2019-04-10T11:08:13.356" v="201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8DC71985-7D53-4DD0-ABE1-37B24A890D50}" dt="2019-04-10T11:14:19.287" v="1029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 modAnim">
        <pc:chgData name="Daniel Richardson" userId="b12f1a219faba2ab" providerId="LiveId" clId="{8DC71985-7D53-4DD0-ABE1-37B24A890D50}" dt="2019-04-10T11:17:27.985" v="1355" actId="1036"/>
        <pc:sldMkLst>
          <pc:docMk/>
          <pc:sldMk cId="865111840" sldId="263"/>
        </pc:sldMkLst>
        <pc:spChg chg="mod">
          <ac:chgData name="Daniel Richardson" userId="b12f1a219faba2ab" providerId="LiveId" clId="{8DC71985-7D53-4DD0-ABE1-37B24A890D50}" dt="2019-04-10T11:01:58.871" v="78" actId="20577"/>
          <ac:spMkLst>
            <pc:docMk/>
            <pc:sldMk cId="865111840" sldId="263"/>
            <ac:spMk id="2" creationId="{4A6F539F-A184-4DE1-86E3-7991B14695D5}"/>
          </ac:spMkLst>
        </pc:spChg>
        <pc:spChg chg="mod">
          <ac:chgData name="Daniel Richardson" userId="b12f1a219faba2ab" providerId="LiveId" clId="{8DC71985-7D53-4DD0-ABE1-37B24A890D50}" dt="2019-04-10T11:08:38.101" v="208"/>
          <ac:spMkLst>
            <pc:docMk/>
            <pc:sldMk cId="865111840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8DC71985-7D53-4DD0-ABE1-37B24A890D50}" dt="2019-04-10T11:17:27.985" v="1355" actId="1036"/>
          <ac:graphicFrameMkLst>
            <pc:docMk/>
            <pc:sldMk cId="865111840" sldId="263"/>
            <ac:graphicFrameMk id="5" creationId="{9015BC82-207F-4A77-A688-C04FF99C3462}"/>
          </ac:graphicFrameMkLst>
        </pc:graphicFrameChg>
      </pc:sldChg>
      <pc:sldChg chg="del">
        <pc:chgData name="Daniel Richardson" userId="b12f1a219faba2ab" providerId="LiveId" clId="{8DC71985-7D53-4DD0-ABE1-37B24A890D50}" dt="2019-04-10T11:01:24.116" v="13" actId="2696"/>
        <pc:sldMkLst>
          <pc:docMk/>
          <pc:sldMk cId="112956970" sldId="264"/>
        </pc:sldMkLst>
      </pc:sldChg>
    </pc:docChg>
  </pc:docChgLst>
  <pc:docChgLst>
    <pc:chgData name="Daniel Richardson" userId="b12f1a219faba2ab" providerId="LiveId" clId="{D572E225-F686-4314-8CCB-3B7E2E749203}"/>
    <pc:docChg chg="addSld delSld modSld">
      <pc:chgData name="Daniel Richardson" userId="b12f1a219faba2ab" providerId="LiveId" clId="{D572E225-F686-4314-8CCB-3B7E2E749203}" dt="2020-09-02T14:44:52.892" v="14" actId="20577"/>
      <pc:docMkLst>
        <pc:docMk/>
      </pc:docMkLst>
      <pc:sldChg chg="add del">
        <pc:chgData name="Daniel Richardson" userId="b12f1a219faba2ab" providerId="LiveId" clId="{D572E225-F686-4314-8CCB-3B7E2E749203}" dt="2020-09-02T14:43:44.156" v="1"/>
        <pc:sldMkLst>
          <pc:docMk/>
          <pc:sldMk cId="1201385341" sldId="256"/>
        </pc:sldMkLst>
      </pc:sldChg>
      <pc:sldChg chg="del">
        <pc:chgData name="Daniel Richardson" userId="b12f1a219faba2ab" providerId="LiveId" clId="{D572E225-F686-4314-8CCB-3B7E2E749203}" dt="2020-09-02T14:43:43.262" v="0" actId="47"/>
        <pc:sldMkLst>
          <pc:docMk/>
          <pc:sldMk cId="981921101" sldId="261"/>
        </pc:sldMkLst>
      </pc:sldChg>
      <pc:sldChg chg="del">
        <pc:chgData name="Daniel Richardson" userId="b12f1a219faba2ab" providerId="LiveId" clId="{D572E225-F686-4314-8CCB-3B7E2E749203}" dt="2020-09-02T14:43:43.262" v="0" actId="47"/>
        <pc:sldMkLst>
          <pc:docMk/>
          <pc:sldMk cId="2876031115" sldId="262"/>
        </pc:sldMkLst>
      </pc:sldChg>
      <pc:sldChg chg="del">
        <pc:chgData name="Daniel Richardson" userId="b12f1a219faba2ab" providerId="LiveId" clId="{D572E225-F686-4314-8CCB-3B7E2E749203}" dt="2020-09-02T14:43:43.262" v="0" actId="47"/>
        <pc:sldMkLst>
          <pc:docMk/>
          <pc:sldMk cId="865111840" sldId="263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2358558403" sldId="357"/>
        </pc:sldMkLst>
      </pc:sldChg>
      <pc:sldChg chg="modSp add mod">
        <pc:chgData name="Daniel Richardson" userId="b12f1a219faba2ab" providerId="LiveId" clId="{D572E225-F686-4314-8CCB-3B7E2E749203}" dt="2020-09-02T14:44:52.892" v="14" actId="20577"/>
        <pc:sldMkLst>
          <pc:docMk/>
          <pc:sldMk cId="1668051196" sldId="361"/>
        </pc:sldMkLst>
        <pc:spChg chg="mod">
          <ac:chgData name="Daniel Richardson" userId="b12f1a219faba2ab" providerId="LiveId" clId="{D572E225-F686-4314-8CCB-3B7E2E749203}" dt="2020-09-02T14:44:52.892" v="14" actId="20577"/>
          <ac:spMkLst>
            <pc:docMk/>
            <pc:sldMk cId="1668051196" sldId="361"/>
            <ac:spMk id="2" creationId="{73023E2A-8110-4828-B0C1-7E3E95BB59C9}"/>
          </ac:spMkLst>
        </pc:spChg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287072951" sldId="368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2159445113" sldId="369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2781054196" sldId="370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984686249" sldId="371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1944052961" sldId="372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1549991439" sldId="373"/>
        </pc:sldMkLst>
      </pc:sldChg>
      <pc:sldChg chg="add">
        <pc:chgData name="Daniel Richardson" userId="b12f1a219faba2ab" providerId="LiveId" clId="{D572E225-F686-4314-8CCB-3B7E2E749203}" dt="2020-09-02T14:43:44.156" v="1"/>
        <pc:sldMkLst>
          <pc:docMk/>
          <pc:sldMk cId="136566322" sldId="3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US" dirty="0"/>
            <a:t>These support employees working together, even in different locations.</a:t>
          </a:r>
          <a:endParaRPr lang="en-GB" dirty="0"/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Cloud storage allows us to share files with others over the internet.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25C8019C-F004-4A5D-87B1-4A8AE880245A}">
      <dgm:prSet phldrT="[Text]"/>
      <dgm:spPr/>
      <dgm:t>
        <a:bodyPr/>
        <a:lstStyle/>
        <a:p>
          <a:r>
            <a:rPr lang="en-GB" dirty="0"/>
            <a:t>Cloud computing allows us to work together on a document remotely.</a:t>
          </a:r>
        </a:p>
      </dgm:t>
    </dgm:pt>
    <dgm:pt modelId="{4E40CAE6-441F-45F5-8EBD-3AAAB72486D5}" type="parTrans" cxnId="{6CE201CC-3B57-47AD-956B-14F4BB9A2D38}">
      <dgm:prSet/>
      <dgm:spPr/>
      <dgm:t>
        <a:bodyPr/>
        <a:lstStyle/>
        <a:p>
          <a:endParaRPr lang="en-GB"/>
        </a:p>
      </dgm:t>
    </dgm:pt>
    <dgm:pt modelId="{26731464-BCAD-4BB9-9958-669E6E252BF8}" type="sibTrans" cxnId="{6CE201CC-3B57-47AD-956B-14F4BB9A2D38}">
      <dgm:prSet/>
      <dgm:spPr/>
      <dgm:t>
        <a:bodyPr/>
        <a:lstStyle/>
        <a:p>
          <a:endParaRPr lang="en-GB"/>
        </a:p>
      </dgm:t>
    </dgm:pt>
    <dgm:pt modelId="{95AD2A58-BBC6-4A2B-98B2-E77046630E51}">
      <dgm:prSet phldrT="[Text]"/>
      <dgm:spPr/>
      <dgm:t>
        <a:bodyPr/>
        <a:lstStyle/>
        <a:p>
          <a:r>
            <a:rPr lang="en-GB" dirty="0"/>
            <a:t>VoIP allows us to hold meetings with others in different locations.</a:t>
          </a:r>
        </a:p>
      </dgm:t>
    </dgm:pt>
    <dgm:pt modelId="{22BEE392-35D2-4606-9EAE-613AC02EBE09}" type="parTrans" cxnId="{2D91593F-730F-41C1-B0FB-6973F6227BEF}">
      <dgm:prSet/>
      <dgm:spPr/>
      <dgm:t>
        <a:bodyPr/>
        <a:lstStyle/>
        <a:p>
          <a:endParaRPr lang="en-GB"/>
        </a:p>
      </dgm:t>
    </dgm:pt>
    <dgm:pt modelId="{968B1A87-3F83-4EFC-8F5D-863A0DDAADCF}" type="sibTrans" cxnId="{2D91593F-730F-41C1-B0FB-6973F6227BE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08A461E-9649-47AF-BC4A-BB1244401381}" type="pres">
      <dgm:prSet presAssocID="{759928E1-129D-443D-A716-0814F68DB5EE}" presName="spacer" presStyleCnt="0"/>
      <dgm:spPr/>
    </dgm:pt>
    <dgm:pt modelId="{5FC08062-5230-4B02-AA99-018FC15AA410}" type="pres">
      <dgm:prSet presAssocID="{25C8019C-F004-4A5D-87B1-4A8AE880245A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B7DC40B-5399-45AC-9582-E2746AD27CDE}" type="pres">
      <dgm:prSet presAssocID="{26731464-BCAD-4BB9-9958-669E6E252BF8}" presName="spacer" presStyleCnt="0"/>
      <dgm:spPr/>
    </dgm:pt>
    <dgm:pt modelId="{37BA7435-CBB7-451D-A5FF-3E399612A6ED}" type="pres">
      <dgm:prSet presAssocID="{95AD2A58-BBC6-4A2B-98B2-E77046630E5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6CE201CC-3B57-47AD-956B-14F4BB9A2D38}" srcId="{ADD8F6D5-4C85-45B4-9059-740D01B5B02E}" destId="{25C8019C-F004-4A5D-87B1-4A8AE880245A}" srcOrd="2" destOrd="0" parTransId="{4E40CAE6-441F-45F5-8EBD-3AAAB72486D5}" sibTransId="{26731464-BCAD-4BB9-9958-669E6E252BF8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294F6F03-0C88-45A2-AA77-B39B8EC961F5}" type="presOf" srcId="{25C8019C-F004-4A5D-87B1-4A8AE880245A}" destId="{5FC08062-5230-4B02-AA99-018FC15AA410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F3BE48A4-CD75-49B5-9EBB-A8E16038AA3C}" type="presOf" srcId="{95AD2A58-BBC6-4A2B-98B2-E77046630E51}" destId="{37BA7435-CBB7-451D-A5FF-3E399612A6ED}" srcOrd="0" destOrd="0" presId="urn:microsoft.com/office/officeart/2005/8/layout/vList2"/>
    <dgm:cxn modelId="{2D91593F-730F-41C1-B0FB-6973F6227BEF}" srcId="{ADD8F6D5-4C85-45B4-9059-740D01B5B02E}" destId="{95AD2A58-BBC6-4A2B-98B2-E77046630E51}" srcOrd="3" destOrd="0" parTransId="{22BEE392-35D2-4606-9EAE-613AC02EBE09}" sibTransId="{968B1A87-3F83-4EFC-8F5D-863A0DDAADCF}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88277F02-D1BA-427C-9B3A-27C7C7EB97DA}" type="presParOf" srcId="{4B9C8342-15CE-44F2-A989-FD8671C2C82C}" destId="{508A461E-9649-47AF-BC4A-BB1244401381}" srcOrd="3" destOrd="0" presId="urn:microsoft.com/office/officeart/2005/8/layout/vList2"/>
    <dgm:cxn modelId="{7BD51198-3AA3-4596-B210-25E6CF432707}" type="presParOf" srcId="{4B9C8342-15CE-44F2-A989-FD8671C2C82C}" destId="{5FC08062-5230-4B02-AA99-018FC15AA410}" srcOrd="4" destOrd="0" presId="urn:microsoft.com/office/officeart/2005/8/layout/vList2"/>
    <dgm:cxn modelId="{07628B0A-F336-4346-A0D0-DE572F3F547B}" type="presParOf" srcId="{4B9C8342-15CE-44F2-A989-FD8671C2C82C}" destId="{2B7DC40B-5399-45AC-9582-E2746AD27CDE}" srcOrd="5" destOrd="0" presId="urn:microsoft.com/office/officeart/2005/8/layout/vList2"/>
    <dgm:cxn modelId="{24FAC315-42A6-4A37-8962-981691EF8A4C}" type="presParOf" srcId="{4B9C8342-15CE-44F2-A989-FD8671C2C82C}" destId="{37BA7435-CBB7-451D-A5FF-3E399612A6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dirty="0"/>
            <a:t>We’ve seen that these tools have changed how we work.</a:t>
          </a:r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However, why is this so much more useful than how we performed tasks before?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C045304D-5393-4D28-AF63-A62D1EBA4C2F}">
      <dgm:prSet phldrT="[Text]"/>
      <dgm:spPr/>
      <dgm:t>
        <a:bodyPr/>
        <a:lstStyle/>
        <a:p>
          <a:r>
            <a:rPr lang="en-GB" dirty="0"/>
            <a:t>What are the benefits of these tools to businesses &amp; employees?</a:t>
          </a:r>
        </a:p>
      </dgm:t>
    </dgm:pt>
    <dgm:pt modelId="{72B9C6ED-1744-4933-A4F1-2624A0AFAF33}" type="parTrans" cxnId="{8C611E59-FA95-42F1-B6DB-6F3CDAFF854F}">
      <dgm:prSet/>
      <dgm:spPr/>
      <dgm:t>
        <a:bodyPr/>
        <a:lstStyle/>
        <a:p>
          <a:endParaRPr lang="en-GB"/>
        </a:p>
      </dgm:t>
    </dgm:pt>
    <dgm:pt modelId="{9A4A164B-6D87-482D-9DE1-2DFEFA01418F}" type="sibTrans" cxnId="{8C611E59-FA95-42F1-B6DB-6F3CDAFF854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3D890A5-100E-4B37-8CAF-FF64C563F2A7}" type="pres">
      <dgm:prSet presAssocID="{759928E1-129D-443D-A716-0814F68DB5EE}" presName="spacer" presStyleCnt="0"/>
      <dgm:spPr/>
    </dgm:pt>
    <dgm:pt modelId="{26CE3577-2322-4B66-9C9E-6B8DAB9E3930}" type="pres">
      <dgm:prSet presAssocID="{C045304D-5393-4D28-AF63-A62D1EBA4C2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8C611E59-FA95-42F1-B6DB-6F3CDAFF854F}" srcId="{ADD8F6D5-4C85-45B4-9059-740D01B5B02E}" destId="{C045304D-5393-4D28-AF63-A62D1EBA4C2F}" srcOrd="2" destOrd="0" parTransId="{72B9C6ED-1744-4933-A4F1-2624A0AFAF33}" sibTransId="{9A4A164B-6D87-482D-9DE1-2DFEFA0141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A6DF0C56-BE4C-44A9-9499-2AFA844B9C3B}" type="presOf" srcId="{C045304D-5393-4D28-AF63-A62D1EBA4C2F}" destId="{26CE3577-2322-4B66-9C9E-6B8DAB9E3930}" srcOrd="0" destOrd="0" presId="urn:microsoft.com/office/officeart/2005/8/layout/vList2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F3DFA643-BE9B-42A5-9E91-DDA7B5001170}" type="presParOf" srcId="{4B9C8342-15CE-44F2-A989-FD8671C2C82C}" destId="{D3D890A5-100E-4B37-8CAF-FF64C563F2A7}" srcOrd="3" destOrd="0" presId="urn:microsoft.com/office/officeart/2005/8/layout/vList2"/>
    <dgm:cxn modelId="{BBB457F0-CD1C-48E4-956C-4D8D93A806D9}" type="presParOf" srcId="{4B9C8342-15CE-44F2-A989-FD8671C2C82C}" destId="{26CE3577-2322-4B66-9C9E-6B8DAB9E39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dirty="0"/>
            <a:t>Employees can work together to complete tasks when in different locations.</a:t>
          </a:r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Working collaboratively is more efficient &amp; flexible to workers needs.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C045304D-5393-4D28-AF63-A62D1EBA4C2F}">
      <dgm:prSet phldrT="[Text]"/>
      <dgm:spPr/>
      <dgm:t>
        <a:bodyPr/>
        <a:lstStyle/>
        <a:p>
          <a:r>
            <a:rPr lang="en-GB" dirty="0"/>
            <a:t>There is less harm done to the environment due to pollution from cars &amp; planes.</a:t>
          </a:r>
        </a:p>
      </dgm:t>
    </dgm:pt>
    <dgm:pt modelId="{72B9C6ED-1744-4933-A4F1-2624A0AFAF33}" type="parTrans" cxnId="{8C611E59-FA95-42F1-B6DB-6F3CDAFF854F}">
      <dgm:prSet/>
      <dgm:spPr/>
      <dgm:t>
        <a:bodyPr/>
        <a:lstStyle/>
        <a:p>
          <a:endParaRPr lang="en-GB"/>
        </a:p>
      </dgm:t>
    </dgm:pt>
    <dgm:pt modelId="{9A4A164B-6D87-482D-9DE1-2DFEFA01418F}" type="sibTrans" cxnId="{8C611E59-FA95-42F1-B6DB-6F3CDAFF854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3D890A5-100E-4B37-8CAF-FF64C563F2A7}" type="pres">
      <dgm:prSet presAssocID="{759928E1-129D-443D-A716-0814F68DB5EE}" presName="spacer" presStyleCnt="0"/>
      <dgm:spPr/>
    </dgm:pt>
    <dgm:pt modelId="{26CE3577-2322-4B66-9C9E-6B8DAB9E3930}" type="pres">
      <dgm:prSet presAssocID="{C045304D-5393-4D28-AF63-A62D1EBA4C2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8C611E59-FA95-42F1-B6DB-6F3CDAFF854F}" srcId="{ADD8F6D5-4C85-45B4-9059-740D01B5B02E}" destId="{C045304D-5393-4D28-AF63-A62D1EBA4C2F}" srcOrd="2" destOrd="0" parTransId="{72B9C6ED-1744-4933-A4F1-2624A0AFAF33}" sibTransId="{9A4A164B-6D87-482D-9DE1-2DFEFA0141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A6DF0C56-BE4C-44A9-9499-2AFA844B9C3B}" type="presOf" srcId="{C045304D-5393-4D28-AF63-A62D1EBA4C2F}" destId="{26CE3577-2322-4B66-9C9E-6B8DAB9E3930}" srcOrd="0" destOrd="0" presId="urn:microsoft.com/office/officeart/2005/8/layout/vList2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F3DFA643-BE9B-42A5-9E91-DDA7B5001170}" type="presParOf" srcId="{4B9C8342-15CE-44F2-A989-FD8671C2C82C}" destId="{D3D890A5-100E-4B37-8CAF-FF64C563F2A7}" srcOrd="3" destOrd="0" presId="urn:microsoft.com/office/officeart/2005/8/layout/vList2"/>
    <dgm:cxn modelId="{BBB457F0-CD1C-48E4-956C-4D8D93A806D9}" type="presParOf" srcId="{4B9C8342-15CE-44F2-A989-FD8671C2C82C}" destId="{26CE3577-2322-4B66-9C9E-6B8DAB9E39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US" dirty="0"/>
            <a:t>Helps collaboration, ensure employees know their tasks and builds relationships.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dirty="0"/>
            <a:t>Example communication technologies include: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1219306-81C7-4901-81A4-C41B5B8336E9}">
      <dgm:prSet phldrT="[Text]"/>
      <dgm:spPr/>
      <dgm:t>
        <a:bodyPr/>
        <a:lstStyle/>
        <a:p>
          <a:r>
            <a:rPr lang="en-GB" dirty="0"/>
            <a:t>Email &amp; Instant Messaging.</a:t>
          </a:r>
        </a:p>
      </dgm:t>
    </dgm:pt>
    <dgm:pt modelId="{D3B9ED2A-258A-48A5-9D11-73269FAA8B92}" type="parTrans" cxnId="{34925BA6-E9C0-40A5-BD19-1B3A0786ABA9}">
      <dgm:prSet/>
      <dgm:spPr/>
      <dgm:t>
        <a:bodyPr/>
        <a:lstStyle/>
        <a:p>
          <a:endParaRPr lang="en-GB"/>
        </a:p>
      </dgm:t>
    </dgm:pt>
    <dgm:pt modelId="{4A43CD5B-7855-4CC1-A0FC-5ED8BAFCE86A}" type="sibTrans" cxnId="{34925BA6-E9C0-40A5-BD19-1B3A0786ABA9}">
      <dgm:prSet/>
      <dgm:spPr/>
      <dgm:t>
        <a:bodyPr/>
        <a:lstStyle/>
        <a:p>
          <a:endParaRPr lang="en-GB"/>
        </a:p>
      </dgm:t>
    </dgm:pt>
    <dgm:pt modelId="{A13DF3A7-F280-4569-BBA3-8B69681139A8}">
      <dgm:prSet phldrT="[Text]"/>
      <dgm:spPr/>
      <dgm:t>
        <a:bodyPr/>
        <a:lstStyle/>
        <a:p>
          <a:r>
            <a:rPr lang="en-GB" dirty="0"/>
            <a:t>VoIP &amp; Video Conferencing.</a:t>
          </a:r>
        </a:p>
      </dgm:t>
    </dgm:pt>
    <dgm:pt modelId="{365144B4-45D8-4097-A524-F18D411039BC}" type="parTrans" cxnId="{EC85AECB-0B25-4901-BE15-52D6104625FF}">
      <dgm:prSet/>
      <dgm:spPr/>
      <dgm:t>
        <a:bodyPr/>
        <a:lstStyle/>
        <a:p>
          <a:endParaRPr lang="en-GB"/>
        </a:p>
      </dgm:t>
    </dgm:pt>
    <dgm:pt modelId="{51DBD8BF-BA0B-4D1A-9883-0210173DBDB9}" type="sibTrans" cxnId="{EC85AECB-0B25-4901-BE15-52D6104625FF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This has made it so that we are constantly instantly contactable.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A07F96CB-398F-43F1-95B2-857E2D096F2D}">
      <dgm:prSet phldrT="[Text]"/>
      <dgm:spPr/>
      <dgm:t>
        <a:bodyPr/>
        <a:lstStyle/>
        <a:p>
          <a:r>
            <a:rPr lang="en-GB" dirty="0"/>
            <a:t>Old tools like memos, faxes &amp; letters are not used much any more.</a:t>
          </a:r>
        </a:p>
      </dgm:t>
    </dgm:pt>
    <dgm:pt modelId="{67587B75-C46B-45D6-A328-672B794B4363}" type="parTrans" cxnId="{C4A5814B-0DF6-47A0-8533-75C3B793AE2B}">
      <dgm:prSet/>
      <dgm:spPr/>
      <dgm:t>
        <a:bodyPr/>
        <a:lstStyle/>
        <a:p>
          <a:endParaRPr lang="en-GB"/>
        </a:p>
      </dgm:t>
    </dgm:pt>
    <dgm:pt modelId="{00CC084E-56E6-408B-A44B-A490931313F4}" type="sibTrans" cxnId="{C4A5814B-0DF6-47A0-8533-75C3B793AE2B}">
      <dgm:prSet/>
      <dgm:spPr/>
      <dgm:t>
        <a:bodyPr/>
        <a:lstStyle/>
        <a:p>
          <a:endParaRPr lang="en-GB"/>
        </a:p>
      </dgm:t>
    </dgm:pt>
    <dgm:pt modelId="{F8E29438-F805-4F11-B5F3-FA8AF769AA4C}">
      <dgm:prSet phldrT="[Text]"/>
      <dgm:spPr/>
      <dgm:t>
        <a:bodyPr/>
        <a:lstStyle/>
        <a:p>
          <a:r>
            <a:rPr lang="en-GB" dirty="0"/>
            <a:t>They are slower.</a:t>
          </a:r>
        </a:p>
      </dgm:t>
    </dgm:pt>
    <dgm:pt modelId="{6CACF696-2B75-4545-9A3A-4FD545D700F6}" type="parTrans" cxnId="{287B8C5D-B89A-44E0-B3B2-3E04F180B053}">
      <dgm:prSet/>
      <dgm:spPr/>
      <dgm:t>
        <a:bodyPr/>
        <a:lstStyle/>
        <a:p>
          <a:endParaRPr lang="en-GB"/>
        </a:p>
      </dgm:t>
    </dgm:pt>
    <dgm:pt modelId="{7F3D8F75-C0A8-40A4-84E4-2B67A76CAA7B}" type="sibTrans" cxnId="{287B8C5D-B89A-44E0-B3B2-3E04F180B053}">
      <dgm:prSet/>
      <dgm:spPr/>
      <dgm:t>
        <a:bodyPr/>
        <a:lstStyle/>
        <a:p>
          <a:endParaRPr lang="en-GB"/>
        </a:p>
      </dgm:t>
    </dgm:pt>
    <dgm:pt modelId="{7E62EA54-7A62-4C3E-A74A-08B4E27B8EB8}">
      <dgm:prSet phldrT="[Text]"/>
      <dgm:spPr/>
      <dgm:t>
        <a:bodyPr/>
        <a:lstStyle/>
        <a:p>
          <a:r>
            <a:rPr lang="en-GB" dirty="0"/>
            <a:t>You can’t edit &amp; work on them once received.</a:t>
          </a:r>
        </a:p>
      </dgm:t>
    </dgm:pt>
    <dgm:pt modelId="{3F285DDD-3A75-47DF-8483-C7B7CDBB1A93}" type="parTrans" cxnId="{5C109CF2-65DF-4829-83CE-3F368118D9D9}">
      <dgm:prSet/>
      <dgm:spPr/>
      <dgm:t>
        <a:bodyPr/>
        <a:lstStyle/>
        <a:p>
          <a:endParaRPr lang="en-GB"/>
        </a:p>
      </dgm:t>
    </dgm:pt>
    <dgm:pt modelId="{B79193AB-80EB-44AC-B882-1E2C7A4F7699}" type="sibTrans" cxnId="{5C109CF2-65DF-4829-83CE-3F368118D9D9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1AF592-274D-44D6-99EE-BC7FF8BFF14F}" type="pres">
      <dgm:prSet presAssocID="{415DDFC2-6BB0-454E-BFD3-ACC6FA67CF97}" presName="spacer" presStyleCnt="0"/>
      <dgm:spPr/>
    </dgm:pt>
    <dgm:pt modelId="{64A14A2E-CA62-4043-AB1B-BF3DB735FD52}" type="pres">
      <dgm:prSet presAssocID="{D3EBA069-FAB0-4B01-81AE-981AA46973C1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045AD9E-90F4-496C-B0ED-53B4C96C2D0F}" type="pres">
      <dgm:prSet presAssocID="{D3EBA069-FAB0-4B01-81AE-981AA46973C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6494-0336-465B-9266-8D2DB375521E}" type="pres">
      <dgm:prSet presAssocID="{CB504313-0F6B-4AB6-ACB0-25828A6B55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5BC7FDF-10AB-4FCA-AD74-A45FEFEBDBA2}" type="pres">
      <dgm:prSet presAssocID="{2B1FD983-A51A-4B32-9A01-B1173EA9BE51}" presName="spacer" presStyleCnt="0"/>
      <dgm:spPr/>
    </dgm:pt>
    <dgm:pt modelId="{C1F8BCE1-6BB0-4E78-8685-0DC39932486C}" type="pres">
      <dgm:prSet presAssocID="{A07F96CB-398F-43F1-95B2-857E2D096F2D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4F6B51C-C2F1-4136-94CC-F6460A0BC948}" type="pres">
      <dgm:prSet presAssocID="{A07F96CB-398F-43F1-95B2-857E2D096F2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0D1E9110-0132-4521-83BF-0A0BEB97CD61}" type="presOf" srcId="{A07F96CB-398F-43F1-95B2-857E2D096F2D}" destId="{C1F8BCE1-6BB0-4E78-8685-0DC39932486C}" srcOrd="0" destOrd="0" presId="urn:microsoft.com/office/officeart/2005/8/layout/vList2"/>
    <dgm:cxn modelId="{EC85AECB-0B25-4901-BE15-52D6104625FF}" srcId="{D3EBA069-FAB0-4B01-81AE-981AA46973C1}" destId="{A13DF3A7-F280-4569-BBA3-8B69681139A8}" srcOrd="1" destOrd="0" parTransId="{365144B4-45D8-4097-A524-F18D411039BC}" sibTransId="{51DBD8BF-BA0B-4D1A-9883-0210173DBDB9}"/>
    <dgm:cxn modelId="{A457FBDF-8C7D-4E23-91F9-4935E5306873}" type="presOf" srcId="{C1219306-81C7-4901-81A4-C41B5B8336E9}" destId="{4045AD9E-90F4-496C-B0ED-53B4C96C2D0F}" srcOrd="0" destOrd="0" presId="urn:microsoft.com/office/officeart/2005/8/layout/vList2"/>
    <dgm:cxn modelId="{ECC3EB4E-966B-43DA-A655-34673CFD3F64}" type="presOf" srcId="{F8E29438-F805-4F11-B5F3-FA8AF769AA4C}" destId="{54F6B51C-C2F1-4136-94CC-F6460A0BC948}" srcOrd="0" destOrd="0" presId="urn:microsoft.com/office/officeart/2005/8/layout/vList2"/>
    <dgm:cxn modelId="{3EA2A7C0-8E76-4E15-ACD5-1E99F6788C62}" srcId="{ADD8F6D5-4C85-45B4-9059-740D01B5B02E}" destId="{D3EBA069-FAB0-4B01-81AE-981AA46973C1}" srcOrd="1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A5B02BA5-BEFD-4DAE-A804-0941058A2926}" srcId="{ADD8F6D5-4C85-45B4-9059-740D01B5B02E}" destId="{CB504313-0F6B-4AB6-ACB0-25828A6B557F}" srcOrd="2" destOrd="0" parTransId="{2072B3CB-D576-4525-B546-9858B21687DC}" sibTransId="{2B1FD983-A51A-4B32-9A01-B1173EA9BE51}"/>
    <dgm:cxn modelId="{34925BA6-E9C0-40A5-BD19-1B3A0786ABA9}" srcId="{D3EBA069-FAB0-4B01-81AE-981AA46973C1}" destId="{C1219306-81C7-4901-81A4-C41B5B8336E9}" srcOrd="0" destOrd="0" parTransId="{D3B9ED2A-258A-48A5-9D11-73269FAA8B92}" sibTransId="{4A43CD5B-7855-4CC1-A0FC-5ED8BAFCE86A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C4A5814B-0DF6-47A0-8533-75C3B793AE2B}" srcId="{ADD8F6D5-4C85-45B4-9059-740D01B5B02E}" destId="{A07F96CB-398F-43F1-95B2-857E2D096F2D}" srcOrd="3" destOrd="0" parTransId="{67587B75-C46B-45D6-A328-672B794B4363}" sibTransId="{00CC084E-56E6-408B-A44B-A490931313F4}"/>
    <dgm:cxn modelId="{287B8C5D-B89A-44E0-B3B2-3E04F180B053}" srcId="{A07F96CB-398F-43F1-95B2-857E2D096F2D}" destId="{F8E29438-F805-4F11-B5F3-FA8AF769AA4C}" srcOrd="0" destOrd="0" parTransId="{6CACF696-2B75-4545-9A3A-4FD545D700F6}" sibTransId="{7F3D8F75-C0A8-40A4-84E4-2B67A76CAA7B}"/>
    <dgm:cxn modelId="{5C109CF2-65DF-4829-83CE-3F368118D9D9}" srcId="{A07F96CB-398F-43F1-95B2-857E2D096F2D}" destId="{7E62EA54-7A62-4C3E-A74A-08B4E27B8EB8}" srcOrd="1" destOrd="0" parTransId="{3F285DDD-3A75-47DF-8483-C7B7CDBB1A93}" sibTransId="{B79193AB-80EB-44AC-B882-1E2C7A4F7699}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A59CE296-C032-48EC-9644-F44F70384F69}" type="presOf" srcId="{A13DF3A7-F280-4569-BBA3-8B69681139A8}" destId="{4045AD9E-90F4-496C-B0ED-53B4C96C2D0F}" srcOrd="0" destOrd="1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54BAA01E-1B9C-44E6-BF48-D27ED83A0306}" type="presOf" srcId="{7E62EA54-7A62-4C3E-A74A-08B4E27B8EB8}" destId="{54F6B51C-C2F1-4136-94CC-F6460A0BC948}" srcOrd="0" destOrd="1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E7EAEAAC-10C0-49F3-B731-C0D207AA2425}" type="presParOf" srcId="{4B9C8342-15CE-44F2-A989-FD8671C2C82C}" destId="{B91AF592-274D-44D6-99EE-BC7FF8BFF14F}" srcOrd="1" destOrd="0" presId="urn:microsoft.com/office/officeart/2005/8/layout/vList2"/>
    <dgm:cxn modelId="{5FB37A2D-D52C-407F-9E99-A5C2B82BCABB}" type="presParOf" srcId="{4B9C8342-15CE-44F2-A989-FD8671C2C82C}" destId="{64A14A2E-CA62-4043-AB1B-BF3DB735FD52}" srcOrd="2" destOrd="0" presId="urn:microsoft.com/office/officeart/2005/8/layout/vList2"/>
    <dgm:cxn modelId="{5C8B17D3-2E1E-46A9-8B92-813A31831A22}" type="presParOf" srcId="{4B9C8342-15CE-44F2-A989-FD8671C2C82C}" destId="{4045AD9E-90F4-496C-B0ED-53B4C96C2D0F}" srcOrd="3" destOrd="0" presId="urn:microsoft.com/office/officeart/2005/8/layout/vList2"/>
    <dgm:cxn modelId="{B2694518-4755-4A1D-9BFF-00634E840541}" type="presParOf" srcId="{4B9C8342-15CE-44F2-A989-FD8671C2C82C}" destId="{64B96494-0336-465B-9266-8D2DB375521E}" srcOrd="4" destOrd="0" presId="urn:microsoft.com/office/officeart/2005/8/layout/vList2"/>
    <dgm:cxn modelId="{662CA2B1-B444-4B0A-B5C3-ED85BA8A4DC0}" type="presParOf" srcId="{4B9C8342-15CE-44F2-A989-FD8671C2C82C}" destId="{B5BC7FDF-10AB-4FCA-AD74-A45FEFEBDBA2}" srcOrd="5" destOrd="0" presId="urn:microsoft.com/office/officeart/2005/8/layout/vList2"/>
    <dgm:cxn modelId="{42E860F6-9206-4F2E-BE1E-F2B9F5ABC6D6}" type="presParOf" srcId="{4B9C8342-15CE-44F2-A989-FD8671C2C82C}" destId="{C1F8BCE1-6BB0-4E78-8685-0DC39932486C}" srcOrd="6" destOrd="0" presId="urn:microsoft.com/office/officeart/2005/8/layout/vList2"/>
    <dgm:cxn modelId="{3195F5F0-E9F3-4A02-8699-4A3450A1FD46}" type="presParOf" srcId="{4B9C8342-15CE-44F2-A989-FD8671C2C82C}" destId="{54F6B51C-C2F1-4136-94CC-F6460A0BC94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dirty="0"/>
            <a:t>We’ve seen that these tools have changed how we work.</a:t>
          </a:r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However, why is this so much more useful than how we performed tasks before?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C045304D-5393-4D28-AF63-A62D1EBA4C2F}">
      <dgm:prSet phldrT="[Text]"/>
      <dgm:spPr/>
      <dgm:t>
        <a:bodyPr/>
        <a:lstStyle/>
        <a:p>
          <a:r>
            <a:rPr lang="en-GB" dirty="0"/>
            <a:t>What are the benefits of these tools to businesses &amp; employees?</a:t>
          </a:r>
        </a:p>
      </dgm:t>
    </dgm:pt>
    <dgm:pt modelId="{72B9C6ED-1744-4933-A4F1-2624A0AFAF33}" type="parTrans" cxnId="{8C611E59-FA95-42F1-B6DB-6F3CDAFF854F}">
      <dgm:prSet/>
      <dgm:spPr/>
      <dgm:t>
        <a:bodyPr/>
        <a:lstStyle/>
        <a:p>
          <a:endParaRPr lang="en-GB"/>
        </a:p>
      </dgm:t>
    </dgm:pt>
    <dgm:pt modelId="{9A4A164B-6D87-482D-9DE1-2DFEFA01418F}" type="sibTrans" cxnId="{8C611E59-FA95-42F1-B6DB-6F3CDAFF854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3D890A5-100E-4B37-8CAF-FF64C563F2A7}" type="pres">
      <dgm:prSet presAssocID="{759928E1-129D-443D-A716-0814F68DB5EE}" presName="spacer" presStyleCnt="0"/>
      <dgm:spPr/>
    </dgm:pt>
    <dgm:pt modelId="{26CE3577-2322-4B66-9C9E-6B8DAB9E3930}" type="pres">
      <dgm:prSet presAssocID="{C045304D-5393-4D28-AF63-A62D1EBA4C2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8C611E59-FA95-42F1-B6DB-6F3CDAFF854F}" srcId="{ADD8F6D5-4C85-45B4-9059-740D01B5B02E}" destId="{C045304D-5393-4D28-AF63-A62D1EBA4C2F}" srcOrd="2" destOrd="0" parTransId="{72B9C6ED-1744-4933-A4F1-2624A0AFAF33}" sibTransId="{9A4A164B-6D87-482D-9DE1-2DFEFA0141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A6DF0C56-BE4C-44A9-9499-2AFA844B9C3B}" type="presOf" srcId="{C045304D-5393-4D28-AF63-A62D1EBA4C2F}" destId="{26CE3577-2322-4B66-9C9E-6B8DAB9E3930}" srcOrd="0" destOrd="0" presId="urn:microsoft.com/office/officeart/2005/8/layout/vList2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F3DFA643-BE9B-42A5-9E91-DDA7B5001170}" type="presParOf" srcId="{4B9C8342-15CE-44F2-A989-FD8671C2C82C}" destId="{D3D890A5-100E-4B37-8CAF-FF64C563F2A7}" srcOrd="3" destOrd="0" presId="urn:microsoft.com/office/officeart/2005/8/layout/vList2"/>
    <dgm:cxn modelId="{BBB457F0-CD1C-48E4-956C-4D8D93A806D9}" type="presParOf" srcId="{4B9C8342-15CE-44F2-A989-FD8671C2C82C}" destId="{26CE3577-2322-4B66-9C9E-6B8DAB9E39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b="0" i="0" dirty="0"/>
            <a:t>Communication can be performed much more quickly, flexibly &amp; cheaply.</a:t>
          </a:r>
          <a:endParaRPr lang="en-GB" dirty="0"/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b="0" i="0" dirty="0"/>
            <a:t>We can store and retrieve communications for future reference. </a:t>
          </a:r>
          <a:endParaRPr lang="en-GB" dirty="0"/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C045304D-5393-4D28-AF63-A62D1EBA4C2F}">
      <dgm:prSet phldrT="[Text]"/>
      <dgm:spPr/>
      <dgm:t>
        <a:bodyPr/>
        <a:lstStyle/>
        <a:p>
          <a:r>
            <a:rPr lang="en-GB" b="0" i="0" dirty="0"/>
            <a:t>Makes it easier for employees to work remotely as they can still easily communicate with colleagues.</a:t>
          </a:r>
          <a:endParaRPr lang="en-GB" dirty="0"/>
        </a:p>
      </dgm:t>
    </dgm:pt>
    <dgm:pt modelId="{72B9C6ED-1744-4933-A4F1-2624A0AFAF33}" type="parTrans" cxnId="{8C611E59-FA95-42F1-B6DB-6F3CDAFF854F}">
      <dgm:prSet/>
      <dgm:spPr/>
      <dgm:t>
        <a:bodyPr/>
        <a:lstStyle/>
        <a:p>
          <a:endParaRPr lang="en-GB"/>
        </a:p>
      </dgm:t>
    </dgm:pt>
    <dgm:pt modelId="{9A4A164B-6D87-482D-9DE1-2DFEFA01418F}" type="sibTrans" cxnId="{8C611E59-FA95-42F1-B6DB-6F3CDAFF854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3D890A5-100E-4B37-8CAF-FF64C563F2A7}" type="pres">
      <dgm:prSet presAssocID="{759928E1-129D-443D-A716-0814F68DB5EE}" presName="spacer" presStyleCnt="0"/>
      <dgm:spPr/>
    </dgm:pt>
    <dgm:pt modelId="{26CE3577-2322-4B66-9C9E-6B8DAB9E3930}" type="pres">
      <dgm:prSet presAssocID="{C045304D-5393-4D28-AF63-A62D1EBA4C2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8C611E59-FA95-42F1-B6DB-6F3CDAFF854F}" srcId="{ADD8F6D5-4C85-45B4-9059-740D01B5B02E}" destId="{C045304D-5393-4D28-AF63-A62D1EBA4C2F}" srcOrd="2" destOrd="0" parTransId="{72B9C6ED-1744-4933-A4F1-2624A0AFAF33}" sibTransId="{9A4A164B-6D87-482D-9DE1-2DFEFA0141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A6DF0C56-BE4C-44A9-9499-2AFA844B9C3B}" type="presOf" srcId="{C045304D-5393-4D28-AF63-A62D1EBA4C2F}" destId="{26CE3577-2322-4B66-9C9E-6B8DAB9E3930}" srcOrd="0" destOrd="0" presId="urn:microsoft.com/office/officeart/2005/8/layout/vList2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F3DFA643-BE9B-42A5-9E91-DDA7B5001170}" type="presParOf" srcId="{4B9C8342-15CE-44F2-A989-FD8671C2C82C}" destId="{D3D890A5-100E-4B37-8CAF-FF64C563F2A7}" srcOrd="3" destOrd="0" presId="urn:microsoft.com/office/officeart/2005/8/layout/vList2"/>
    <dgm:cxn modelId="{BBB457F0-CD1C-48E4-956C-4D8D93A806D9}" type="presParOf" srcId="{4B9C8342-15CE-44F2-A989-FD8671C2C82C}" destId="{26CE3577-2322-4B66-9C9E-6B8DAB9E39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US" dirty="0"/>
            <a:t>Helps to ensure each person’s time is correctly assigned to a task.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Project management tools allow managers to easily track progress on completing a project.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They allow managers to list task, assign dates, employees &amp; resources to tasks and much more.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A2D5C5CF-5FDD-4185-99E8-707FF927F16C}">
      <dgm:prSet phldrT="[Text]"/>
      <dgm:spPr/>
      <dgm:t>
        <a:bodyPr/>
        <a:lstStyle/>
        <a:p>
          <a:r>
            <a:rPr lang="en-GB" b="0" i="0" dirty="0"/>
            <a:t>Many modern project management tools are online so can be accessed remotely.</a:t>
          </a:r>
          <a:endParaRPr lang="en-GB" dirty="0"/>
        </a:p>
      </dgm:t>
    </dgm:pt>
    <dgm:pt modelId="{6B18A123-77D3-4130-9989-FEEB1D563869}" type="parTrans" cxnId="{22728DF8-D1C2-47AC-A725-D7AFECFA85BE}">
      <dgm:prSet/>
      <dgm:spPr/>
      <dgm:t>
        <a:bodyPr/>
        <a:lstStyle/>
        <a:p>
          <a:endParaRPr lang="en-GB"/>
        </a:p>
      </dgm:t>
    </dgm:pt>
    <dgm:pt modelId="{13626008-B327-49AC-8EEC-85FAEA4D10DF}" type="sibTrans" cxnId="{22728DF8-D1C2-47AC-A725-D7AFECFA85BE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1AF592-274D-44D6-99EE-BC7FF8BFF14F}" type="pres">
      <dgm:prSet presAssocID="{415DDFC2-6BB0-454E-BFD3-ACC6FA67CF97}" presName="spacer" presStyleCnt="0"/>
      <dgm:spPr/>
    </dgm:pt>
    <dgm:pt modelId="{64A14A2E-CA62-4043-AB1B-BF3DB735FD52}" type="pres">
      <dgm:prSet presAssocID="{D3EBA069-FAB0-4B01-81AE-981AA46973C1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4773DDF-477E-431D-94C0-FAB03EBC2FB4}" type="pres">
      <dgm:prSet presAssocID="{4766189A-9D86-4505-8B9B-0AD8FB65E003}" presName="spacer" presStyleCnt="0"/>
      <dgm:spPr/>
    </dgm:pt>
    <dgm:pt modelId="{64B96494-0336-465B-9266-8D2DB375521E}" type="pres">
      <dgm:prSet presAssocID="{CB504313-0F6B-4AB6-ACB0-25828A6B55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FEBD5C9-F840-4412-AFB1-7A69BB9EE65F}" type="pres">
      <dgm:prSet presAssocID="{2B1FD983-A51A-4B32-9A01-B1173EA9BE51}" presName="spacer" presStyleCnt="0"/>
      <dgm:spPr/>
    </dgm:pt>
    <dgm:pt modelId="{810BBB7D-8AE6-44E1-A13F-9F7190133E96}" type="pres">
      <dgm:prSet presAssocID="{A2D5C5CF-5FDD-4185-99E8-707FF927F16C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3EA2A7C0-8E76-4E15-ACD5-1E99F6788C62}" srcId="{ADD8F6D5-4C85-45B4-9059-740D01B5B02E}" destId="{D3EBA069-FAB0-4B01-81AE-981AA46973C1}" srcOrd="1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04226C04-21D3-48E6-BCB7-FF04827545DE}" type="presOf" srcId="{A2D5C5CF-5FDD-4185-99E8-707FF927F16C}" destId="{810BBB7D-8AE6-44E1-A13F-9F7190133E96}" srcOrd="0" destOrd="0" presId="urn:microsoft.com/office/officeart/2005/8/layout/vList2"/>
    <dgm:cxn modelId="{A5B02BA5-BEFD-4DAE-A804-0941058A2926}" srcId="{ADD8F6D5-4C85-45B4-9059-740D01B5B02E}" destId="{CB504313-0F6B-4AB6-ACB0-25828A6B557F}" srcOrd="2" destOrd="0" parTransId="{2072B3CB-D576-4525-B546-9858B21687DC}" sibTransId="{2B1FD983-A51A-4B32-9A01-B1173EA9BE51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22728DF8-D1C2-47AC-A725-D7AFECFA85BE}" srcId="{ADD8F6D5-4C85-45B4-9059-740D01B5B02E}" destId="{A2D5C5CF-5FDD-4185-99E8-707FF927F16C}" srcOrd="3" destOrd="0" parTransId="{6B18A123-77D3-4130-9989-FEEB1D563869}" sibTransId="{13626008-B327-49AC-8EEC-85FAEA4D10DF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E7EAEAAC-10C0-49F3-B731-C0D207AA2425}" type="presParOf" srcId="{4B9C8342-15CE-44F2-A989-FD8671C2C82C}" destId="{B91AF592-274D-44D6-99EE-BC7FF8BFF14F}" srcOrd="1" destOrd="0" presId="urn:microsoft.com/office/officeart/2005/8/layout/vList2"/>
    <dgm:cxn modelId="{5FB37A2D-D52C-407F-9E99-A5C2B82BCABB}" type="presParOf" srcId="{4B9C8342-15CE-44F2-A989-FD8671C2C82C}" destId="{64A14A2E-CA62-4043-AB1B-BF3DB735FD52}" srcOrd="2" destOrd="0" presId="urn:microsoft.com/office/officeart/2005/8/layout/vList2"/>
    <dgm:cxn modelId="{79E13A0D-B81B-4768-BD9D-8BDD3B98CF10}" type="presParOf" srcId="{4B9C8342-15CE-44F2-A989-FD8671C2C82C}" destId="{64773DDF-477E-431D-94C0-FAB03EBC2FB4}" srcOrd="3" destOrd="0" presId="urn:microsoft.com/office/officeart/2005/8/layout/vList2"/>
    <dgm:cxn modelId="{B2694518-4755-4A1D-9BFF-00634E840541}" type="presParOf" srcId="{4B9C8342-15CE-44F2-A989-FD8671C2C82C}" destId="{64B96494-0336-465B-9266-8D2DB375521E}" srcOrd="4" destOrd="0" presId="urn:microsoft.com/office/officeart/2005/8/layout/vList2"/>
    <dgm:cxn modelId="{49831C6E-A99C-4516-8774-08B0BA79DABD}" type="presParOf" srcId="{4B9C8342-15CE-44F2-A989-FD8671C2C82C}" destId="{1FEBD5C9-F840-4412-AFB1-7A69BB9EE65F}" srcOrd="5" destOrd="0" presId="urn:microsoft.com/office/officeart/2005/8/layout/vList2"/>
    <dgm:cxn modelId="{C763EC5B-D86E-4C12-A106-8AA44ACBEF7D}" type="presParOf" srcId="{4B9C8342-15CE-44F2-A989-FD8671C2C82C}" destId="{810BBB7D-8AE6-44E1-A13F-9F7190133E9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dirty="0"/>
            <a:t>We’ve seen that these tools have changed how we work.</a:t>
          </a:r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However, why is this so much more useful than how we performed tasks before?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C045304D-5393-4D28-AF63-A62D1EBA4C2F}">
      <dgm:prSet phldrT="[Text]"/>
      <dgm:spPr/>
      <dgm:t>
        <a:bodyPr/>
        <a:lstStyle/>
        <a:p>
          <a:r>
            <a:rPr lang="en-GB" dirty="0"/>
            <a:t>What are the benefits of these tools to businesses &amp; employees?</a:t>
          </a:r>
        </a:p>
      </dgm:t>
    </dgm:pt>
    <dgm:pt modelId="{72B9C6ED-1744-4933-A4F1-2624A0AFAF33}" type="parTrans" cxnId="{8C611E59-FA95-42F1-B6DB-6F3CDAFF854F}">
      <dgm:prSet/>
      <dgm:spPr/>
      <dgm:t>
        <a:bodyPr/>
        <a:lstStyle/>
        <a:p>
          <a:endParaRPr lang="en-GB"/>
        </a:p>
      </dgm:t>
    </dgm:pt>
    <dgm:pt modelId="{9A4A164B-6D87-482D-9DE1-2DFEFA01418F}" type="sibTrans" cxnId="{8C611E59-FA95-42F1-B6DB-6F3CDAFF854F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3D890A5-100E-4B37-8CAF-FF64C563F2A7}" type="pres">
      <dgm:prSet presAssocID="{759928E1-129D-443D-A716-0814F68DB5EE}" presName="spacer" presStyleCnt="0"/>
      <dgm:spPr/>
    </dgm:pt>
    <dgm:pt modelId="{26CE3577-2322-4B66-9C9E-6B8DAB9E3930}" type="pres">
      <dgm:prSet presAssocID="{C045304D-5393-4D28-AF63-A62D1EBA4C2F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8C611E59-FA95-42F1-B6DB-6F3CDAFF854F}" srcId="{ADD8F6D5-4C85-45B4-9059-740D01B5B02E}" destId="{C045304D-5393-4D28-AF63-A62D1EBA4C2F}" srcOrd="2" destOrd="0" parTransId="{72B9C6ED-1744-4933-A4F1-2624A0AFAF33}" sibTransId="{9A4A164B-6D87-482D-9DE1-2DFEFA0141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A6DF0C56-BE4C-44A9-9499-2AFA844B9C3B}" type="presOf" srcId="{C045304D-5393-4D28-AF63-A62D1EBA4C2F}" destId="{26CE3577-2322-4B66-9C9E-6B8DAB9E3930}" srcOrd="0" destOrd="0" presId="urn:microsoft.com/office/officeart/2005/8/layout/vList2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F3DFA643-BE9B-42A5-9E91-DDA7B5001170}" type="presParOf" srcId="{4B9C8342-15CE-44F2-A989-FD8671C2C82C}" destId="{D3D890A5-100E-4B37-8CAF-FF64C563F2A7}" srcOrd="3" destOrd="0" presId="urn:microsoft.com/office/officeart/2005/8/layout/vList2"/>
    <dgm:cxn modelId="{BBB457F0-CD1C-48E4-956C-4D8D93A806D9}" type="presParOf" srcId="{4B9C8342-15CE-44F2-A989-FD8671C2C82C}" destId="{26CE3577-2322-4B66-9C9E-6B8DAB9E39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dirty="0"/>
            <a:t>They allow managers to track progress &amp; put in corrective measures.</a:t>
          </a:r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Allows for remote working and for teams in different countries to work together.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95484AEC-4996-4690-A1E8-73064C430558}">
      <dgm:prSet phldrT="[Text]"/>
      <dgm:spPr/>
      <dgm:t>
        <a:bodyPr/>
        <a:lstStyle/>
        <a:p>
          <a:r>
            <a:rPr lang="en-GB" b="0" i="0" dirty="0"/>
            <a:t>Reminders can be sent automatically to workers of new tasks &amp; approaching deadlines.</a:t>
          </a:r>
          <a:endParaRPr lang="en-GB" dirty="0"/>
        </a:p>
      </dgm:t>
    </dgm:pt>
    <dgm:pt modelId="{9002EFE0-A8BF-4BB9-A6B8-75CCA37214AD}" type="parTrans" cxnId="{053D1568-79DA-4DEF-81EA-33B81C2932D1}">
      <dgm:prSet/>
      <dgm:spPr/>
      <dgm:t>
        <a:bodyPr/>
        <a:lstStyle/>
        <a:p>
          <a:endParaRPr lang="en-GB"/>
        </a:p>
      </dgm:t>
    </dgm:pt>
    <dgm:pt modelId="{65D2105E-1B64-4870-AA78-6CC1A7C3B435}" type="sibTrans" cxnId="{053D1568-79DA-4DEF-81EA-33B81C2932D1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0C097413-7AAF-48BE-B73B-E16754E715C4}" type="pres">
      <dgm:prSet presAssocID="{95484AEC-4996-4690-A1E8-73064C430558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F45953-F8ED-4A5C-9677-1A0B5F3779DA}" type="pres">
      <dgm:prSet presAssocID="{65D2105E-1B64-4870-AA78-6CC1A7C3B435}" presName="spacer" presStyleCnt="0"/>
      <dgm:spPr/>
    </dgm:pt>
    <dgm:pt modelId="{AEC7A2A0-7F8A-4C7F-9FB8-F04FD962CDE7}" type="pres">
      <dgm:prSet presAssocID="{3BBC06FB-4164-4322-B63F-DDA37BFE84DD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53D1568-79DA-4DEF-81EA-33B81C2932D1}" srcId="{ADD8F6D5-4C85-45B4-9059-740D01B5B02E}" destId="{95484AEC-4996-4690-A1E8-73064C430558}" srcOrd="1" destOrd="0" parTransId="{9002EFE0-A8BF-4BB9-A6B8-75CCA37214AD}" sibTransId="{65D2105E-1B64-4870-AA78-6CC1A7C3B435}"/>
    <dgm:cxn modelId="{5814853E-47D6-4949-B541-054C832EF6CA}" type="presOf" srcId="{95484AEC-4996-4690-A1E8-73064C430558}" destId="{0C097413-7AAF-48BE-B73B-E16754E715C4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2" destOrd="0" parTransId="{8805FF7B-87A0-4385-A224-A4683B407418}" sibTransId="{759928E1-129D-443D-A716-0814F68DB5EE}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2131F906-7E4C-47BF-8676-EE75F3AD4704}" type="presParOf" srcId="{4B9C8342-15CE-44F2-A989-FD8671C2C82C}" destId="{0C097413-7AAF-48BE-B73B-E16754E715C4}" srcOrd="2" destOrd="0" presId="urn:microsoft.com/office/officeart/2005/8/layout/vList2"/>
    <dgm:cxn modelId="{28F546A2-26D1-4751-957E-C72271610455}" type="presParOf" srcId="{4B9C8342-15CE-44F2-A989-FD8671C2C82C}" destId="{3DF45953-F8ED-4A5C-9677-1A0B5F3779DA}" srcOrd="3" destOrd="0" presId="urn:microsoft.com/office/officeart/2005/8/layout/vList2"/>
    <dgm:cxn modelId="{175864D0-9081-4010-A885-B99FCE9B6E0C}" type="presParOf" srcId="{4B9C8342-15CE-44F2-A989-FD8671C2C82C}" destId="{AEC7A2A0-7F8A-4C7F-9FB8-F04FD962CD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644355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These support employees working together, even in different locations.</a:t>
          </a:r>
          <a:endParaRPr lang="en-GB" sz="3000" kern="1200" dirty="0"/>
        </a:p>
      </dsp:txBody>
      <dsp:txXfrm>
        <a:off x="0" y="644355"/>
        <a:ext cx="11439525" cy="631800"/>
      </dsp:txXfrm>
    </dsp:sp>
    <dsp:sp modelId="{AEC7A2A0-7F8A-4C7F-9FB8-F04FD962CDE7}">
      <dsp:nvSpPr>
        <dsp:cNvPr id="0" name=""/>
        <dsp:cNvSpPr/>
      </dsp:nvSpPr>
      <dsp:spPr>
        <a:xfrm>
          <a:off x="0" y="1362556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Cloud storage allows us to share files with others over the internet.</a:t>
          </a:r>
        </a:p>
      </dsp:txBody>
      <dsp:txXfrm>
        <a:off x="0" y="1362556"/>
        <a:ext cx="11439525" cy="631800"/>
      </dsp:txXfrm>
    </dsp:sp>
    <dsp:sp modelId="{5FC08062-5230-4B02-AA99-018FC15AA410}">
      <dsp:nvSpPr>
        <dsp:cNvPr id="0" name=""/>
        <dsp:cNvSpPr/>
      </dsp:nvSpPr>
      <dsp:spPr>
        <a:xfrm>
          <a:off x="0" y="2080755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Cloud computing allows us to work together on a document remotely.</a:t>
          </a:r>
        </a:p>
      </dsp:txBody>
      <dsp:txXfrm>
        <a:off x="0" y="2080755"/>
        <a:ext cx="11439525" cy="631800"/>
      </dsp:txXfrm>
    </dsp:sp>
    <dsp:sp modelId="{37BA7435-CBB7-451D-A5FF-3E399612A6ED}">
      <dsp:nvSpPr>
        <dsp:cNvPr id="0" name=""/>
        <dsp:cNvSpPr/>
      </dsp:nvSpPr>
      <dsp:spPr>
        <a:xfrm>
          <a:off x="0" y="2798956"/>
          <a:ext cx="11439525" cy="631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VoIP allows us to hold meetings with others in different locations.</a:t>
          </a:r>
        </a:p>
      </dsp:txBody>
      <dsp:txXfrm>
        <a:off x="0" y="2798956"/>
        <a:ext cx="11439525" cy="631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31647"/>
          <a:ext cx="11439525" cy="12662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We’ve seen that these tools have changed how we work.</a:t>
          </a:r>
        </a:p>
      </dsp:txBody>
      <dsp:txXfrm>
        <a:off x="0" y="31647"/>
        <a:ext cx="11439525" cy="1266232"/>
      </dsp:txXfrm>
    </dsp:sp>
    <dsp:sp modelId="{AEC7A2A0-7F8A-4C7F-9FB8-F04FD962CDE7}">
      <dsp:nvSpPr>
        <dsp:cNvPr id="0" name=""/>
        <dsp:cNvSpPr/>
      </dsp:nvSpPr>
      <dsp:spPr>
        <a:xfrm>
          <a:off x="0" y="1404439"/>
          <a:ext cx="11439525" cy="12662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However, why is this so much more useful than how we performed tasks before?</a:t>
          </a:r>
        </a:p>
      </dsp:txBody>
      <dsp:txXfrm>
        <a:off x="0" y="1404439"/>
        <a:ext cx="11439525" cy="1266232"/>
      </dsp:txXfrm>
    </dsp:sp>
    <dsp:sp modelId="{26CE3577-2322-4B66-9C9E-6B8DAB9E3930}">
      <dsp:nvSpPr>
        <dsp:cNvPr id="0" name=""/>
        <dsp:cNvSpPr/>
      </dsp:nvSpPr>
      <dsp:spPr>
        <a:xfrm>
          <a:off x="0" y="2777232"/>
          <a:ext cx="11439525" cy="12662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What are the benefits of these tools to businesses &amp; employees?</a:t>
          </a:r>
        </a:p>
      </dsp:txBody>
      <dsp:txXfrm>
        <a:off x="0" y="2777232"/>
        <a:ext cx="11439525" cy="12662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37057"/>
          <a:ext cx="11439525" cy="11044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Employees can work together to complete tasks when in different locations.</a:t>
          </a:r>
        </a:p>
      </dsp:txBody>
      <dsp:txXfrm>
        <a:off x="0" y="37057"/>
        <a:ext cx="11439525" cy="1104480"/>
      </dsp:txXfrm>
    </dsp:sp>
    <dsp:sp modelId="{AEC7A2A0-7F8A-4C7F-9FB8-F04FD962CDE7}">
      <dsp:nvSpPr>
        <dsp:cNvPr id="0" name=""/>
        <dsp:cNvSpPr/>
      </dsp:nvSpPr>
      <dsp:spPr>
        <a:xfrm>
          <a:off x="0" y="1233697"/>
          <a:ext cx="11439525" cy="11044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Working collaboratively is more efficient &amp; flexible to workers needs.</a:t>
          </a:r>
        </a:p>
      </dsp:txBody>
      <dsp:txXfrm>
        <a:off x="0" y="1233697"/>
        <a:ext cx="11439525" cy="1104480"/>
      </dsp:txXfrm>
    </dsp:sp>
    <dsp:sp modelId="{26CE3577-2322-4B66-9C9E-6B8DAB9E3930}">
      <dsp:nvSpPr>
        <dsp:cNvPr id="0" name=""/>
        <dsp:cNvSpPr/>
      </dsp:nvSpPr>
      <dsp:spPr>
        <a:xfrm>
          <a:off x="0" y="2430337"/>
          <a:ext cx="11439525" cy="11044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There is less harm done to the environment due to pollution from cars &amp; planes.</a:t>
          </a:r>
        </a:p>
      </dsp:txBody>
      <dsp:txXfrm>
        <a:off x="0" y="2430337"/>
        <a:ext cx="11439525" cy="1104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23930"/>
          <a:ext cx="11439525" cy="5686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Helps collaboration, ensure employees know their tasks and builds relationships.</a:t>
          </a:r>
          <a:endParaRPr lang="en-GB" sz="2700" kern="1200" dirty="0"/>
        </a:p>
      </dsp:txBody>
      <dsp:txXfrm>
        <a:off x="0" y="123930"/>
        <a:ext cx="11439525" cy="568620"/>
      </dsp:txXfrm>
    </dsp:sp>
    <dsp:sp modelId="{64A14A2E-CA62-4043-AB1B-BF3DB735FD52}">
      <dsp:nvSpPr>
        <dsp:cNvPr id="0" name=""/>
        <dsp:cNvSpPr/>
      </dsp:nvSpPr>
      <dsp:spPr>
        <a:xfrm>
          <a:off x="0" y="770311"/>
          <a:ext cx="11439525" cy="5686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Example communication technologies include:</a:t>
          </a:r>
          <a:endParaRPr lang="en-GB" sz="2700" kern="1200" dirty="0">
            <a:solidFill>
              <a:schemeClr val="bg1"/>
            </a:solidFill>
          </a:endParaRPr>
        </a:p>
      </dsp:txBody>
      <dsp:txXfrm>
        <a:off x="0" y="770311"/>
        <a:ext cx="11439525" cy="568620"/>
      </dsp:txXfrm>
    </dsp:sp>
    <dsp:sp modelId="{4045AD9E-90F4-496C-B0ED-53B4C96C2D0F}">
      <dsp:nvSpPr>
        <dsp:cNvPr id="0" name=""/>
        <dsp:cNvSpPr/>
      </dsp:nvSpPr>
      <dsp:spPr>
        <a:xfrm>
          <a:off x="0" y="1338931"/>
          <a:ext cx="11439525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Email &amp; Instant Messaging.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VoIP &amp; Video Conferencing.</a:t>
          </a:r>
        </a:p>
      </dsp:txBody>
      <dsp:txXfrm>
        <a:off x="0" y="1338931"/>
        <a:ext cx="11439525" cy="698625"/>
      </dsp:txXfrm>
    </dsp:sp>
    <dsp:sp modelId="{64B96494-0336-465B-9266-8D2DB375521E}">
      <dsp:nvSpPr>
        <dsp:cNvPr id="0" name=""/>
        <dsp:cNvSpPr/>
      </dsp:nvSpPr>
      <dsp:spPr>
        <a:xfrm>
          <a:off x="0" y="2037556"/>
          <a:ext cx="11439525" cy="5686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0" i="0" kern="1200" dirty="0"/>
            <a:t>This has made it so that we are constantly instantly contactable.</a:t>
          </a:r>
          <a:endParaRPr lang="en-GB" sz="2700" kern="1200" dirty="0"/>
        </a:p>
      </dsp:txBody>
      <dsp:txXfrm>
        <a:off x="0" y="2037556"/>
        <a:ext cx="11439525" cy="568620"/>
      </dsp:txXfrm>
    </dsp:sp>
    <dsp:sp modelId="{C1F8BCE1-6BB0-4E78-8685-0DC39932486C}">
      <dsp:nvSpPr>
        <dsp:cNvPr id="0" name=""/>
        <dsp:cNvSpPr/>
      </dsp:nvSpPr>
      <dsp:spPr>
        <a:xfrm>
          <a:off x="0" y="2683936"/>
          <a:ext cx="11439525" cy="5686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Old tools like memos, faxes &amp; letters are not used much any more.</a:t>
          </a:r>
        </a:p>
      </dsp:txBody>
      <dsp:txXfrm>
        <a:off x="0" y="2683936"/>
        <a:ext cx="11439525" cy="568620"/>
      </dsp:txXfrm>
    </dsp:sp>
    <dsp:sp modelId="{54F6B51C-C2F1-4136-94CC-F6460A0BC948}">
      <dsp:nvSpPr>
        <dsp:cNvPr id="0" name=""/>
        <dsp:cNvSpPr/>
      </dsp:nvSpPr>
      <dsp:spPr>
        <a:xfrm>
          <a:off x="0" y="3252555"/>
          <a:ext cx="11439525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They are slower.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100" kern="1200" dirty="0"/>
            <a:t>You can’t edit &amp; work on them once received.</a:t>
          </a:r>
        </a:p>
      </dsp:txBody>
      <dsp:txXfrm>
        <a:off x="0" y="3252555"/>
        <a:ext cx="11439525" cy="698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31647"/>
          <a:ext cx="11439525" cy="12662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We’ve seen that these tools have changed how we work.</a:t>
          </a:r>
        </a:p>
      </dsp:txBody>
      <dsp:txXfrm>
        <a:off x="0" y="31647"/>
        <a:ext cx="11439525" cy="1266232"/>
      </dsp:txXfrm>
    </dsp:sp>
    <dsp:sp modelId="{AEC7A2A0-7F8A-4C7F-9FB8-F04FD962CDE7}">
      <dsp:nvSpPr>
        <dsp:cNvPr id="0" name=""/>
        <dsp:cNvSpPr/>
      </dsp:nvSpPr>
      <dsp:spPr>
        <a:xfrm>
          <a:off x="0" y="1404439"/>
          <a:ext cx="11439525" cy="12662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However, why is this so much more useful than how we performed tasks before?</a:t>
          </a:r>
        </a:p>
      </dsp:txBody>
      <dsp:txXfrm>
        <a:off x="0" y="1404439"/>
        <a:ext cx="11439525" cy="1266232"/>
      </dsp:txXfrm>
    </dsp:sp>
    <dsp:sp modelId="{26CE3577-2322-4B66-9C9E-6B8DAB9E3930}">
      <dsp:nvSpPr>
        <dsp:cNvPr id="0" name=""/>
        <dsp:cNvSpPr/>
      </dsp:nvSpPr>
      <dsp:spPr>
        <a:xfrm>
          <a:off x="0" y="2777232"/>
          <a:ext cx="11439525" cy="12662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What are the benefits of these tools to businesses &amp; employees?</a:t>
          </a:r>
        </a:p>
      </dsp:txBody>
      <dsp:txXfrm>
        <a:off x="0" y="2777232"/>
        <a:ext cx="11439525" cy="12662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37057"/>
          <a:ext cx="11439525" cy="11044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Communication can be performed much more quickly, flexibly &amp; cheaply.</a:t>
          </a:r>
          <a:endParaRPr lang="en-GB" sz="3200" kern="1200" dirty="0"/>
        </a:p>
      </dsp:txBody>
      <dsp:txXfrm>
        <a:off x="0" y="37057"/>
        <a:ext cx="11439525" cy="1104480"/>
      </dsp:txXfrm>
    </dsp:sp>
    <dsp:sp modelId="{AEC7A2A0-7F8A-4C7F-9FB8-F04FD962CDE7}">
      <dsp:nvSpPr>
        <dsp:cNvPr id="0" name=""/>
        <dsp:cNvSpPr/>
      </dsp:nvSpPr>
      <dsp:spPr>
        <a:xfrm>
          <a:off x="0" y="1233697"/>
          <a:ext cx="11439525" cy="11044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We can store and retrieve communications for future reference. </a:t>
          </a:r>
          <a:endParaRPr lang="en-GB" sz="3200" kern="1200" dirty="0"/>
        </a:p>
      </dsp:txBody>
      <dsp:txXfrm>
        <a:off x="0" y="1233697"/>
        <a:ext cx="11439525" cy="1104480"/>
      </dsp:txXfrm>
    </dsp:sp>
    <dsp:sp modelId="{26CE3577-2322-4B66-9C9E-6B8DAB9E3930}">
      <dsp:nvSpPr>
        <dsp:cNvPr id="0" name=""/>
        <dsp:cNvSpPr/>
      </dsp:nvSpPr>
      <dsp:spPr>
        <a:xfrm>
          <a:off x="0" y="2430337"/>
          <a:ext cx="11439525" cy="11044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Makes it easier for employees to work remotely as they can still easily communicate with colleagues.</a:t>
          </a:r>
          <a:endParaRPr lang="en-GB" sz="3200" kern="1200" dirty="0"/>
        </a:p>
      </dsp:txBody>
      <dsp:txXfrm>
        <a:off x="0" y="2430337"/>
        <a:ext cx="11439525" cy="1104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35"/>
          <a:ext cx="11439525" cy="9582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Helps to ensure each person’s time is correctly assigned to a task.</a:t>
          </a:r>
          <a:endParaRPr lang="en-GB" sz="2800" kern="1200" dirty="0"/>
        </a:p>
      </dsp:txBody>
      <dsp:txXfrm>
        <a:off x="0" y="135"/>
        <a:ext cx="11439525" cy="958230"/>
      </dsp:txXfrm>
    </dsp:sp>
    <dsp:sp modelId="{64A14A2E-CA62-4043-AB1B-BF3DB735FD52}">
      <dsp:nvSpPr>
        <dsp:cNvPr id="0" name=""/>
        <dsp:cNvSpPr/>
      </dsp:nvSpPr>
      <dsp:spPr>
        <a:xfrm>
          <a:off x="0" y="1039006"/>
          <a:ext cx="11439525" cy="9582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Project management tools allow managers to easily track progress on completing a project.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0" y="1039006"/>
        <a:ext cx="11439525" cy="958230"/>
      </dsp:txXfrm>
    </dsp:sp>
    <dsp:sp modelId="{64B96494-0336-465B-9266-8D2DB375521E}">
      <dsp:nvSpPr>
        <dsp:cNvPr id="0" name=""/>
        <dsp:cNvSpPr/>
      </dsp:nvSpPr>
      <dsp:spPr>
        <a:xfrm>
          <a:off x="0" y="2077876"/>
          <a:ext cx="11439525" cy="9582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They allow managers to list task, assign dates, employees &amp; resources to tasks and much more.</a:t>
          </a:r>
          <a:endParaRPr lang="en-GB" sz="2800" kern="1200" dirty="0"/>
        </a:p>
      </dsp:txBody>
      <dsp:txXfrm>
        <a:off x="0" y="2077876"/>
        <a:ext cx="11439525" cy="958230"/>
      </dsp:txXfrm>
    </dsp:sp>
    <dsp:sp modelId="{810BBB7D-8AE6-44E1-A13F-9F7190133E96}">
      <dsp:nvSpPr>
        <dsp:cNvPr id="0" name=""/>
        <dsp:cNvSpPr/>
      </dsp:nvSpPr>
      <dsp:spPr>
        <a:xfrm>
          <a:off x="0" y="3116746"/>
          <a:ext cx="11439525" cy="9582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Many modern project management tools are online so can be accessed remotely.</a:t>
          </a:r>
          <a:endParaRPr lang="en-GB" sz="2800" kern="1200" dirty="0"/>
        </a:p>
      </dsp:txBody>
      <dsp:txXfrm>
        <a:off x="0" y="3116746"/>
        <a:ext cx="11439525" cy="958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31647"/>
          <a:ext cx="11439525" cy="12662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We’ve seen that these tools have changed how we work.</a:t>
          </a:r>
        </a:p>
      </dsp:txBody>
      <dsp:txXfrm>
        <a:off x="0" y="31647"/>
        <a:ext cx="11439525" cy="1266232"/>
      </dsp:txXfrm>
    </dsp:sp>
    <dsp:sp modelId="{AEC7A2A0-7F8A-4C7F-9FB8-F04FD962CDE7}">
      <dsp:nvSpPr>
        <dsp:cNvPr id="0" name=""/>
        <dsp:cNvSpPr/>
      </dsp:nvSpPr>
      <dsp:spPr>
        <a:xfrm>
          <a:off x="0" y="1404439"/>
          <a:ext cx="11439525" cy="12662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However, why is this so much more useful than how we performed tasks before?</a:t>
          </a:r>
        </a:p>
      </dsp:txBody>
      <dsp:txXfrm>
        <a:off x="0" y="1404439"/>
        <a:ext cx="11439525" cy="1266232"/>
      </dsp:txXfrm>
    </dsp:sp>
    <dsp:sp modelId="{26CE3577-2322-4B66-9C9E-6B8DAB9E3930}">
      <dsp:nvSpPr>
        <dsp:cNvPr id="0" name=""/>
        <dsp:cNvSpPr/>
      </dsp:nvSpPr>
      <dsp:spPr>
        <a:xfrm>
          <a:off x="0" y="2777232"/>
          <a:ext cx="11439525" cy="12662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/>
            <a:t>What are the benefits of these tools to businesses &amp; employees?</a:t>
          </a:r>
        </a:p>
      </dsp:txBody>
      <dsp:txXfrm>
        <a:off x="0" y="2777232"/>
        <a:ext cx="11439525" cy="12662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37057"/>
          <a:ext cx="11439525" cy="11044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They allow managers to track progress &amp; put in corrective measures.</a:t>
          </a:r>
        </a:p>
      </dsp:txBody>
      <dsp:txXfrm>
        <a:off x="0" y="37057"/>
        <a:ext cx="11439525" cy="1104480"/>
      </dsp:txXfrm>
    </dsp:sp>
    <dsp:sp modelId="{0C097413-7AAF-48BE-B73B-E16754E715C4}">
      <dsp:nvSpPr>
        <dsp:cNvPr id="0" name=""/>
        <dsp:cNvSpPr/>
      </dsp:nvSpPr>
      <dsp:spPr>
        <a:xfrm>
          <a:off x="0" y="1233697"/>
          <a:ext cx="11439525" cy="11044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Reminders can be sent automatically to workers of new tasks &amp; approaching deadlines.</a:t>
          </a:r>
          <a:endParaRPr lang="en-GB" sz="3200" kern="1200" dirty="0"/>
        </a:p>
      </dsp:txBody>
      <dsp:txXfrm>
        <a:off x="0" y="1233697"/>
        <a:ext cx="11439525" cy="1104480"/>
      </dsp:txXfrm>
    </dsp:sp>
    <dsp:sp modelId="{AEC7A2A0-7F8A-4C7F-9FB8-F04FD962CDE7}">
      <dsp:nvSpPr>
        <dsp:cNvPr id="0" name=""/>
        <dsp:cNvSpPr/>
      </dsp:nvSpPr>
      <dsp:spPr>
        <a:xfrm>
          <a:off x="0" y="2430337"/>
          <a:ext cx="11439525" cy="11044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Allows for remote working and for teams in different countries to work together.</a:t>
          </a:r>
        </a:p>
      </dsp:txBody>
      <dsp:txXfrm>
        <a:off x="0" y="2430337"/>
        <a:ext cx="11439525" cy="110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60F20-E6B9-40DF-BD2C-2D88B067799A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57A11-179C-491E-85F3-D5DDC4624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7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5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2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46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8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24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19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869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28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96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21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11438787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E0CE75-A655-409E-B324-9C05583EA10F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04553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C74F8-A501-42E0-A85D-FFA71979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25" y="2246812"/>
            <a:ext cx="6178949" cy="1666668"/>
          </a:xfrm>
        </p:spPr>
        <p:txBody>
          <a:bodyPr anchor="ctr">
            <a:normAutofit/>
          </a:bodyPr>
          <a:lstStyle/>
          <a:p>
            <a:r>
              <a:rPr lang="en-GB"/>
              <a:t>MANAGING MODERN TEAMS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Scheduling &amp; Planning Advantages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5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Scheduling &amp; Planning Advantages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2473325"/>
          <a:ext cx="11439525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468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097413-7AAF-48BE-B73B-E16754E71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C097413-7AAF-48BE-B73B-E16754E71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09575" y="2438400"/>
            <a:ext cx="11249025" cy="3552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two techniques cloud services use to try and make their systems more secure?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Sending notifications to your system tray when files upload.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 multi-factor authentication to log in.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backing up data stored on their service.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Storing data on servers outside of the UK.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Collaboration Tools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855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C08062-5230-4B02-AA99-018FC15AA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5FC08062-5230-4B02-AA99-018FC15AA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BA7435-CBB7-451D-A5FF-3E399612A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37BA7435-CBB7-451D-A5FF-3E399612A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Collaboration Tools Advantages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07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Collaboration Tools Advantages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2473325"/>
          <a:ext cx="11439525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405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Communication </a:t>
            </a:r>
            <a:r>
              <a:rPr lang="en-GB" dirty="0"/>
              <a:t>Tools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80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45AD9E-90F4-496C-B0ED-53B4C96C2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4045AD9E-90F4-496C-B0ED-53B4C96C2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F8BCE1-6BB0-4E78-8685-0DC399324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C1F8BCE1-6BB0-4E78-8685-0DC399324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F6B51C-C2F1-4136-94CC-F6460A0BC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54F6B51C-C2F1-4136-94CC-F6460A0BC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Communication Tools Advantages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99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Communication Tools Advantages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2473325"/>
          <a:ext cx="11439525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94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6CE3577-2322-4B66-9C9E-6B8DAB9E3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Scheduling &amp; Planning Tools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105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0BBB7D-8AE6-44E1-A13F-9F7190133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810BBB7D-8AE6-44E1-A13F-9F7190133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642</TotalTime>
  <Words>515</Words>
  <Application>Microsoft Office PowerPoint</Application>
  <PresentationFormat>Widescreen</PresentationFormat>
  <Paragraphs>60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Times New Roman</vt:lpstr>
      <vt:lpstr>KnowItAllNinja</vt:lpstr>
      <vt:lpstr>MANAGING MODERN TEAMS</vt:lpstr>
      <vt:lpstr>DO NOW</vt:lpstr>
      <vt:lpstr>Collaboration Tools</vt:lpstr>
      <vt:lpstr>Collaboration Tools Advantages - Task</vt:lpstr>
      <vt:lpstr>Collaboration Tools Advantages - Task</vt:lpstr>
      <vt:lpstr>Communication Tools</vt:lpstr>
      <vt:lpstr>Communication Tools Advantages - Task</vt:lpstr>
      <vt:lpstr>Communication Tools Advantages - Task</vt:lpstr>
      <vt:lpstr>Scheduling &amp; Planning Tools</vt:lpstr>
      <vt:lpstr>Scheduling &amp; Planning Advantages - Task</vt:lpstr>
      <vt:lpstr>Scheduling &amp; Planning Advantages -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TRENDS IN COMPUTER GAMING</dc:title>
  <dc:creator>Daniel Richardson</dc:creator>
  <cp:lastModifiedBy>Karen Orchard</cp:lastModifiedBy>
  <cp:revision>28</cp:revision>
  <dcterms:created xsi:type="dcterms:W3CDTF">2019-01-21T09:12:08Z</dcterms:created>
  <dcterms:modified xsi:type="dcterms:W3CDTF">2020-09-14T19:49:24Z</dcterms:modified>
</cp:coreProperties>
</file>