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43" r:id="rId2"/>
    <p:sldId id="258" r:id="rId3"/>
    <p:sldId id="432" r:id="rId4"/>
    <p:sldId id="259" r:id="rId5"/>
    <p:sldId id="260" r:id="rId6"/>
    <p:sldId id="261" r:id="rId7"/>
    <p:sldId id="262" r:id="rId8"/>
    <p:sldId id="264" r:id="rId9"/>
    <p:sldId id="437" r:id="rId10"/>
    <p:sldId id="267" r:id="rId11"/>
    <p:sldId id="44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4126-6EF8-4D13-9273-E60C6F57F8D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016B-7197-4C98-A76D-A8687D19D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4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876426-03DA-475C-B844-9C19BFF69E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0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1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3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EB1D-CB02-4BA1-8938-C53275843DCF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975-6262-478F-AC00-911BD3ABB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616981" y="790342"/>
            <a:ext cx="4461374" cy="4705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902105" y="5394442"/>
            <a:ext cx="6212414" cy="49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296" y="1520976"/>
            <a:ext cx="37486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How are tropical storms measured?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How would tourism in the UK change due to climate change?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What does interdependence mean? 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What is the brain drain? </a:t>
            </a: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  <a:endParaRPr lang="en-GB" sz="135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482920" imgH="1025640"/>
        </mc:Choice>
        <mc:Fallback>
          <p:control name="ShockwaveFlash1" r:id="rId2" imgW="2482920" imgH="102564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33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Homework: Decision Making Activity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07356"/>
          </a:xfrm>
          <a:solidFill>
            <a:srgbClr val="FFCC9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dirty="0"/>
              <a:t>You are a member of the Haiti government and have just been given billions of pounds to invest in a long term solution to tectonic hazards in Haiti. Taking into consideration the recent earthquake of 2010, you have to decide between three options: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053751"/>
            <a:ext cx="78867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Option A: </a:t>
            </a:r>
            <a:r>
              <a:rPr lang="en-GB" sz="1600" dirty="0">
                <a:solidFill>
                  <a:srgbClr val="7030A0"/>
                </a:solidFill>
              </a:rPr>
              <a:t>Invest in prediction technology </a:t>
            </a:r>
            <a:r>
              <a:rPr lang="en-GB" sz="1600" dirty="0"/>
              <a:t>- such as seismometers and radon gas sensors.</a:t>
            </a:r>
          </a:p>
          <a:p>
            <a:endParaRPr lang="en-GB" sz="1600" dirty="0"/>
          </a:p>
          <a:p>
            <a:r>
              <a:rPr lang="en-GB" sz="1600" b="1" dirty="0"/>
              <a:t>Option B: </a:t>
            </a:r>
            <a:r>
              <a:rPr lang="en-GB" sz="1600" dirty="0">
                <a:solidFill>
                  <a:srgbClr val="7030A0"/>
                </a:solidFill>
              </a:rPr>
              <a:t>Invest in preparation procedures </a:t>
            </a:r>
            <a:r>
              <a:rPr lang="en-GB" sz="1600" dirty="0"/>
              <a:t>– this would involve training emergency services, creating planned evacuation routes/centres, planning earthquake drills, educating the public about keeping safe.</a:t>
            </a:r>
          </a:p>
          <a:p>
            <a:endParaRPr lang="en-GB" sz="1600" dirty="0"/>
          </a:p>
          <a:p>
            <a:r>
              <a:rPr lang="en-GB" sz="1600" b="1" dirty="0"/>
              <a:t>Option C: </a:t>
            </a:r>
            <a:r>
              <a:rPr lang="en-GB" sz="1600" dirty="0">
                <a:solidFill>
                  <a:srgbClr val="7030A0"/>
                </a:solidFill>
              </a:rPr>
              <a:t>Invest in protection </a:t>
            </a:r>
            <a:r>
              <a:rPr lang="en-GB" sz="1600" dirty="0"/>
              <a:t>– this would involve strengthening buildings with earthquake proof technology.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28650" y="5470665"/>
            <a:ext cx="7886700" cy="1266566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1200" b="1" dirty="0">
                <a:latin typeface="+mj-lt"/>
                <a:cs typeface="Century Gothic"/>
              </a:rPr>
              <a:t>Structure: </a:t>
            </a:r>
          </a:p>
          <a:p>
            <a:pPr algn="just">
              <a:defRPr/>
            </a:pPr>
            <a:r>
              <a:rPr lang="en-GB" sz="1200" dirty="0">
                <a:latin typeface="+mj-lt"/>
                <a:cs typeface="Century Gothic"/>
              </a:rPr>
              <a:t>1. State your chosen option. </a:t>
            </a:r>
          </a:p>
          <a:p>
            <a:pPr algn="just">
              <a:defRPr/>
            </a:pPr>
            <a:r>
              <a:rPr lang="en-GB" sz="1200" dirty="0">
                <a:latin typeface="+mj-lt"/>
                <a:cs typeface="Century Gothic"/>
              </a:rPr>
              <a:t>2. Explain the advantages of your chosen option. </a:t>
            </a:r>
          </a:p>
          <a:p>
            <a:pPr algn="just">
              <a:defRPr/>
            </a:pPr>
            <a:r>
              <a:rPr lang="en-GB" sz="1200" dirty="0">
                <a:latin typeface="+mj-lt"/>
                <a:cs typeface="Century Gothic"/>
              </a:rPr>
              <a:t>3. Explain any disadvantages of your option. </a:t>
            </a:r>
          </a:p>
          <a:p>
            <a:pPr algn="just">
              <a:defRPr/>
            </a:pPr>
            <a:r>
              <a:rPr lang="en-GB" sz="1200" dirty="0">
                <a:latin typeface="+mj-lt"/>
                <a:cs typeface="Century Gothic"/>
              </a:rPr>
              <a:t>4. Explain any advantages and disadvantages of the options you rejected. </a:t>
            </a:r>
          </a:p>
          <a:p>
            <a:pPr algn="just">
              <a:defRPr/>
            </a:pPr>
            <a:r>
              <a:rPr lang="en-GB" sz="1200" dirty="0">
                <a:latin typeface="+mj-lt"/>
                <a:cs typeface="Century Gothic"/>
              </a:rPr>
              <a:t>5. Explain why your option is more sustainable than the other two. </a:t>
            </a:r>
          </a:p>
        </p:txBody>
      </p:sp>
    </p:spTree>
    <p:extLst>
      <p:ext uri="{BB962C8B-B14F-4D97-AF65-F5344CB8AC3E}">
        <p14:creationId xmlns:p14="http://schemas.microsoft.com/office/powerpoint/2010/main" val="374677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194" y="222068"/>
            <a:ext cx="3709852" cy="65053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200" dirty="0"/>
              <a:t>You are a member of the Haiti government and have just been given billions of pounds to invest in a long term solution to tectonic hazards in Haiti. Taking into consideration the recent earthquake of 2010, you have to decide between three options</a:t>
            </a:r>
            <a:r>
              <a:rPr lang="en-GB" sz="2200" dirty="0" smtClean="0"/>
              <a:t>:</a:t>
            </a:r>
          </a:p>
          <a:p>
            <a:pPr marL="0" indent="0">
              <a:buNone/>
            </a:pPr>
            <a:r>
              <a:rPr lang="en-GB" sz="2200" b="1" dirty="0" smtClean="0"/>
              <a:t>Option </a:t>
            </a:r>
            <a:r>
              <a:rPr lang="en-GB" sz="2200" b="1" dirty="0"/>
              <a:t>A: </a:t>
            </a:r>
            <a:r>
              <a:rPr lang="en-GB" sz="2200" dirty="0">
                <a:solidFill>
                  <a:srgbClr val="7030A0"/>
                </a:solidFill>
              </a:rPr>
              <a:t>Invest in prediction technology </a:t>
            </a:r>
            <a:r>
              <a:rPr lang="en-GB" sz="2200" dirty="0"/>
              <a:t>- such as seismometers and radon gas sensors.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Option B: </a:t>
            </a:r>
            <a:r>
              <a:rPr lang="en-GB" sz="2200" dirty="0">
                <a:solidFill>
                  <a:srgbClr val="7030A0"/>
                </a:solidFill>
              </a:rPr>
              <a:t>Invest in preparation procedures </a:t>
            </a:r>
            <a:r>
              <a:rPr lang="en-GB" sz="2200" dirty="0"/>
              <a:t>– this would involve training emergency services, creating planned evacuation routes/centres, planning earthquake drills, educating the public about keeping safe.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Option C: </a:t>
            </a:r>
            <a:r>
              <a:rPr lang="en-GB" sz="2200" dirty="0">
                <a:solidFill>
                  <a:srgbClr val="7030A0"/>
                </a:solidFill>
              </a:rPr>
              <a:t>Invest in protection </a:t>
            </a:r>
            <a:r>
              <a:rPr lang="en-GB" sz="2200" dirty="0"/>
              <a:t>– this would involve strengthening buildings with earthquake proof technology</a:t>
            </a:r>
            <a:r>
              <a:rPr lang="en-GB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  <a:defRPr/>
            </a:pPr>
            <a:r>
              <a:rPr lang="en-GB" sz="2200" b="1" dirty="0">
                <a:cs typeface="Century Gothic"/>
              </a:rPr>
              <a:t>Structure: </a:t>
            </a:r>
          </a:p>
          <a:p>
            <a:pPr marL="0" indent="0" algn="just">
              <a:buNone/>
              <a:defRPr/>
            </a:pPr>
            <a:r>
              <a:rPr lang="en-GB" sz="2200" dirty="0">
                <a:cs typeface="Century Gothic"/>
              </a:rPr>
              <a:t>1. State your chosen option. </a:t>
            </a:r>
          </a:p>
          <a:p>
            <a:pPr marL="0" indent="0" algn="just">
              <a:buNone/>
              <a:defRPr/>
            </a:pPr>
            <a:r>
              <a:rPr lang="en-GB" sz="2200" dirty="0">
                <a:cs typeface="Century Gothic"/>
              </a:rPr>
              <a:t>2. Explain the advantages of your chosen option. </a:t>
            </a:r>
          </a:p>
          <a:p>
            <a:pPr marL="0" indent="0" algn="just">
              <a:buNone/>
              <a:defRPr/>
            </a:pPr>
            <a:r>
              <a:rPr lang="en-GB" sz="2200" dirty="0">
                <a:cs typeface="Century Gothic"/>
              </a:rPr>
              <a:t>3. Explain any disadvantages of your option. </a:t>
            </a:r>
          </a:p>
          <a:p>
            <a:pPr marL="0" indent="0" algn="just">
              <a:buNone/>
              <a:defRPr/>
            </a:pPr>
            <a:r>
              <a:rPr lang="en-GB" sz="2200" dirty="0">
                <a:cs typeface="Century Gothic"/>
              </a:rPr>
              <a:t>4. Explain any advantages and disadvantages of the options you rejected. </a:t>
            </a:r>
          </a:p>
          <a:p>
            <a:pPr marL="0" indent="0" algn="just">
              <a:buNone/>
              <a:defRPr/>
            </a:pPr>
            <a:r>
              <a:rPr lang="en-GB" sz="2200" dirty="0">
                <a:cs typeface="Century Gothic"/>
              </a:rPr>
              <a:t>5. Explain why your option is more sustainable than the other two. 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US" sz="14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863" y="222068"/>
            <a:ext cx="4387487" cy="59548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86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19256" cy="1118617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the 3Ps of tectonic hazards?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8675"/>
            <a:ext cx="4114800" cy="484666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b="1" u="sng" dirty="0">
                <a:latin typeface="Comic Sans MS" pitchFamily="66" charset="0"/>
              </a:rPr>
              <a:t>Learning Outcomes</a:t>
            </a:r>
          </a:p>
          <a:p>
            <a:pPr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LO1: </a:t>
            </a:r>
            <a:r>
              <a:rPr lang="en-US" sz="1800" dirty="0">
                <a:latin typeface="Comic Sans MS" pitchFamily="66" charset="0"/>
              </a:rPr>
              <a:t>Apply knowledge of plate boundaries to a 6 mark exam question.</a:t>
            </a:r>
          </a:p>
          <a:p>
            <a:pPr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LO2: </a:t>
            </a:r>
            <a:r>
              <a:rPr lang="en-US" sz="1800" dirty="0">
                <a:latin typeface="Comic Sans MS" pitchFamily="66" charset="0"/>
              </a:rPr>
              <a:t>Assess the extent to which prediction is the most important factor when reducing the impacts of earthquakes.</a:t>
            </a:r>
          </a:p>
        </p:txBody>
      </p:sp>
      <p:pic>
        <p:nvPicPr>
          <p:cNvPr id="1026" name="Picture 2" descr="http://img.phombo.com/img1/photocombo/66/transamerica-pyra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8675"/>
            <a:ext cx="3960440" cy="48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– Statistics in Geography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124" y="1884085"/>
            <a:ext cx="3657600" cy="4525963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Calculate the interquartile range.</a:t>
            </a:r>
          </a:p>
          <a:p>
            <a:pPr marL="514350" indent="-514350">
              <a:buAutoNum type="arabicPeriod"/>
            </a:pPr>
            <a:r>
              <a:rPr lang="en-GB" dirty="0"/>
              <a:t>Range the values in order from highest to lowest.</a:t>
            </a:r>
          </a:p>
          <a:p>
            <a:pPr marL="514350" indent="-514350">
              <a:buAutoNum type="arabicPeriod"/>
            </a:pPr>
            <a:r>
              <a:rPr lang="en-GB" dirty="0"/>
              <a:t>Upper quartile – n + 1 divided by 4.</a:t>
            </a:r>
          </a:p>
          <a:p>
            <a:pPr marL="514350" indent="-514350">
              <a:buAutoNum type="arabicPeriod"/>
            </a:pPr>
            <a:r>
              <a:rPr lang="en-GB" dirty="0"/>
              <a:t>Lower quartile = n + 1 divided by 4, x3</a:t>
            </a:r>
          </a:p>
          <a:p>
            <a:pPr marL="514350" indent="-514350">
              <a:buAutoNum type="arabicPeriod"/>
            </a:pPr>
            <a:r>
              <a:rPr lang="en-GB" dirty="0"/>
              <a:t>Subtract the two figures to get the interquartile range.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884085"/>
          <a:ext cx="4191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Death Toll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GB" dirty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40716"/>
            <a:ext cx="426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 = Number of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546" cy="108012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Activate: Why do people still live in earthquake areas?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2855343"/>
            <a:ext cx="8928991" cy="3821502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A pleasant environment (San Francisco)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Beaches, warm weather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Modern city (Kobe, San Francisco)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Lots of facilities, entertainment,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Prepared for earthquakes (Japan, California)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New buildings have strict regulations, emergency services, people aware of what to do in an earthquake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Economy (Haiti – prospect of jobs in Port au Prince)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Employment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Family and friends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Can’t afford to leave (Haiti)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omic Sans MS" pitchFamily="66" charset="0"/>
              </a:rPr>
              <a:t>Willing to take the risk (Haiti – no earthquake for 200 years before 2010 quake)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Comic Sans MS" pitchFamily="66" charset="0"/>
              </a:rPr>
              <a:t>Devastating earthquake may not happen in their lifetime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268760"/>
            <a:ext cx="8928992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itchFamily="66" charset="0"/>
              </a:rPr>
              <a:t>Think. Pair. Share. </a:t>
            </a:r>
            <a:r>
              <a:rPr lang="en-GB" sz="2800" dirty="0">
                <a:latin typeface="Comic Sans MS" pitchFamily="66" charset="0"/>
              </a:rPr>
              <a:t>List some reasons why you think people would still choose to live in earthquake prone areas.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24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" y="2898475"/>
            <a:ext cx="2700068" cy="1354217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Predict</a:t>
            </a:r>
          </a:p>
          <a:p>
            <a:r>
              <a:rPr lang="en-GB" dirty="0"/>
              <a:t>How we monitor earthquakes to know if they will occur.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0053" y="2898475"/>
            <a:ext cx="2659811" cy="138499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Prepare</a:t>
            </a:r>
          </a:p>
          <a:p>
            <a:pPr algn="ctr"/>
            <a:r>
              <a:rPr lang="en-GB" sz="1400" dirty="0"/>
              <a:t>Knowing how to act in an earthquake in order to save lives. Having a clear plan in place to deal with the hazard.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234023" y="2898475"/>
            <a:ext cx="2659811" cy="138499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Protect</a:t>
            </a:r>
          </a:p>
          <a:p>
            <a:pPr algn="ctr"/>
            <a:r>
              <a:rPr lang="en-GB" sz="1400" dirty="0"/>
              <a:t>What the government can do to stop the earthquake being as damaging e.g. to buildings </a:t>
            </a:r>
          </a:p>
          <a:p>
            <a:pPr algn="ctr"/>
            <a:endParaRPr lang="en-US" sz="1400" dirty="0"/>
          </a:p>
        </p:txBody>
      </p:sp>
      <p:sp>
        <p:nvSpPr>
          <p:cNvPr id="5" name="Curved Down Arrow 4"/>
          <p:cNvSpPr/>
          <p:nvPr/>
        </p:nvSpPr>
        <p:spPr>
          <a:xfrm>
            <a:off x="2510287" y="2156604"/>
            <a:ext cx="1751162" cy="741871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5358442" y="2156604"/>
            <a:ext cx="1751162" cy="741871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7DD5F-7899-4938-9A6D-867E0F088DB3}"/>
              </a:ext>
            </a:extLst>
          </p:cNvPr>
          <p:cNvSpPr txBox="1"/>
          <p:nvPr/>
        </p:nvSpPr>
        <p:spPr>
          <a:xfrm>
            <a:off x="212035" y="238539"/>
            <a:ext cx="4359965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Demonstrate: 3Ps</a:t>
            </a:r>
          </a:p>
        </p:txBody>
      </p:sp>
    </p:spTree>
    <p:extLst>
      <p:ext uri="{BB962C8B-B14F-4D97-AF65-F5344CB8AC3E}">
        <p14:creationId xmlns:p14="http://schemas.microsoft.com/office/powerpoint/2010/main" val="286223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Protection – Earthquake Proof Buildings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3747039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You researched this for homework.</a:t>
            </a:r>
          </a:p>
          <a:p>
            <a:endParaRPr lang="en-GB" dirty="0"/>
          </a:p>
          <a:p>
            <a:r>
              <a:rPr lang="en-GB" dirty="0"/>
              <a:t>In your book, bullet point the ways in which buildings can be made more earthquake proof.</a:t>
            </a:r>
          </a:p>
          <a:p>
            <a:endParaRPr lang="en-GB" dirty="0"/>
          </a:p>
        </p:txBody>
      </p:sp>
      <p:pic>
        <p:nvPicPr>
          <p:cNvPr id="5" name="Picture 2" descr="http://img.phombo.com/img1/photocombo/66/transamerica-pyra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8" y="1825625"/>
            <a:ext cx="3407322" cy="37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4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795"/>
            <a:ext cx="7886700" cy="132556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dirty="0"/>
              <a:t>Prediction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1624492"/>
            <a:ext cx="7886700" cy="3358326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Foreshocks:</a:t>
            </a:r>
            <a:r>
              <a:rPr lang="en-US" sz="1600" dirty="0"/>
              <a:t> An increase in the frequency of small earthquakes (foreshocks) have been used to predict large earthquakes. However, only about 5% of foreshocks lead to bigger earthquakes so there can be a lot of false alarms. </a:t>
            </a:r>
          </a:p>
          <a:p>
            <a:r>
              <a:rPr lang="en-US" sz="1600" b="1" dirty="0"/>
              <a:t>Seismic History:</a:t>
            </a:r>
            <a:r>
              <a:rPr lang="en-US" sz="1600" dirty="0"/>
              <a:t> Seismologists can study the seismic history of earthquakes and try and make predictions of when future earthquakes are likely to happen. For example El Salvador has a major earthquake roughly once every ten to twenty years. However, at best this can only give a rough time frame and can certainly not pinpoint the time or location of an earthquake.</a:t>
            </a:r>
          </a:p>
          <a:p>
            <a:r>
              <a:rPr lang="en-US" sz="1600" b="1" dirty="0"/>
              <a:t>Animal behaviour:</a:t>
            </a:r>
            <a:r>
              <a:rPr lang="en-US" sz="1600" dirty="0"/>
              <a:t> Some scientists believe that small animals e.g. cats, toads and dogs are able to detect pre-seismic activity and alert people to an imminent earthquake. Some scientists believe that it is low frequency electromagnetic signals that they are responding to. </a:t>
            </a:r>
          </a:p>
          <a:p>
            <a:r>
              <a:rPr lang="en-US" sz="1600" b="1" dirty="0"/>
              <a:t>Radon:</a:t>
            </a:r>
            <a:r>
              <a:rPr lang="en-US" sz="1600" dirty="0"/>
              <a:t> The release of radon has been studied as a precursor to a major earthquake. 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22852" y="5094654"/>
            <a:ext cx="7886700" cy="156966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1. Reduce it: </a:t>
            </a:r>
            <a:r>
              <a:rPr lang="en-GB" sz="1600" dirty="0"/>
              <a:t>Summarise the key ways in which we can predict earthquakes into no more than 100 words. </a:t>
            </a:r>
          </a:p>
          <a:p>
            <a:r>
              <a:rPr lang="en-GB" sz="1600" dirty="0"/>
              <a:t>2. Do you think it is possible to accurately predict when and how big an earthquake will be?</a:t>
            </a:r>
          </a:p>
          <a:p>
            <a:r>
              <a:rPr lang="en-GB" sz="1600" dirty="0"/>
              <a:t>3. Is prediction more or less effective than protection at preventing loss of life? Give reasons for your answer.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560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37923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dirty="0"/>
              <a:t>People could nail furniture to the walls so it has less chance of falling on top of them.</a:t>
            </a:r>
          </a:p>
          <a:p>
            <a:r>
              <a:rPr lang="en-GB" dirty="0"/>
              <a:t>Japan practises earthquake drills every year - </a:t>
            </a:r>
            <a:r>
              <a:rPr lang="en-GB" dirty="0">
                <a:ea typeface="Arial" charset="0"/>
                <a:cs typeface="Century Gothic"/>
              </a:rPr>
              <a:t>Some of these drills consist of ducking under desks to escape falling objects and evacuating from buildings. “Drop, cover, hold.”</a:t>
            </a:r>
          </a:p>
          <a:p>
            <a:r>
              <a:rPr lang="en-GB" dirty="0">
                <a:ea typeface="Arial" charset="0"/>
                <a:cs typeface="Century Gothic"/>
              </a:rPr>
              <a:t>Governments can have disaster plans in place so that the emergency services have enough medical supplies and that hospitals have the capacity to cope with a large disaster. </a:t>
            </a:r>
          </a:p>
          <a:p>
            <a:r>
              <a:rPr lang="en-GB" dirty="0">
                <a:ea typeface="Arial" charset="0"/>
                <a:cs typeface="Century Gothic"/>
              </a:rPr>
              <a:t>Evacuation centres can be prepared.</a:t>
            </a:r>
          </a:p>
          <a:p>
            <a:r>
              <a:rPr lang="en-GB" dirty="0">
                <a:ea typeface="Arial" charset="0"/>
                <a:cs typeface="Century Gothic"/>
              </a:rPr>
              <a:t>People can have a “survival kit” of food, water, blankets, first aid </a:t>
            </a:r>
            <a:r>
              <a:rPr lang="en-GB" dirty="0" err="1">
                <a:ea typeface="Arial" charset="0"/>
                <a:cs typeface="Century Gothic"/>
              </a:rPr>
              <a:t>etc</a:t>
            </a:r>
            <a:r>
              <a:rPr lang="en-GB" dirty="0">
                <a:ea typeface="Arial" charset="0"/>
                <a:cs typeface="Century Gothic"/>
              </a:rPr>
              <a:t> in their homes in case they are waiting to be rescued after the event.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169435"/>
            <a:ext cx="7886700" cy="1323439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1. Reduce it: </a:t>
            </a:r>
            <a:r>
              <a:rPr lang="en-GB" sz="1600" dirty="0"/>
              <a:t>Summarise the main methods used to prepare for earthquakes in no more than 100 words. </a:t>
            </a:r>
          </a:p>
          <a:p>
            <a:r>
              <a:rPr lang="en-GB" sz="1600" dirty="0"/>
              <a:t>2. Explain the advantages and disadvantages of earthquake drills. </a:t>
            </a:r>
          </a:p>
          <a:p>
            <a:r>
              <a:rPr lang="en-GB" sz="1600" dirty="0"/>
              <a:t>3. Explain the importance of disaster plans being in place – how could this help save lives?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9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F29D-26AD-458D-A1AD-36FC4EB9DB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Consolidate: Prioritise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3B41-E82A-4A19-A02A-C60BDD35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247"/>
            <a:ext cx="7886700" cy="1023592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Do you think prediction, preparation or protection is the most </a:t>
            </a:r>
            <a:r>
              <a:rPr lang="en-GB" b="1" u="sng" dirty="0"/>
              <a:t>effective</a:t>
            </a:r>
            <a:r>
              <a:rPr lang="en-GB" dirty="0"/>
              <a:t> way of reducing the impacts of earthquakes? Why?</a:t>
            </a:r>
          </a:p>
        </p:txBody>
      </p:sp>
    </p:spTree>
    <p:extLst>
      <p:ext uri="{BB962C8B-B14F-4D97-AF65-F5344CB8AC3E}">
        <p14:creationId xmlns:p14="http://schemas.microsoft.com/office/powerpoint/2010/main" val="7039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1167</Words>
  <Application>Microsoft Office PowerPoint</Application>
  <PresentationFormat>On-screen Show (4:3)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Comic Sans MS</vt:lpstr>
      <vt:lpstr>Wingdings</vt:lpstr>
      <vt:lpstr>Office Theme</vt:lpstr>
      <vt:lpstr>PowerPoint Presentation</vt:lpstr>
      <vt:lpstr>What are the 3Ps of tectonic hazards?</vt:lpstr>
      <vt:lpstr>Activate – Statistics in Geography</vt:lpstr>
      <vt:lpstr>Activate: Why do people still live in earthquake areas?</vt:lpstr>
      <vt:lpstr>PowerPoint Presentation</vt:lpstr>
      <vt:lpstr>Protection – Earthquake Proof Buildings</vt:lpstr>
      <vt:lpstr>Prediction</vt:lpstr>
      <vt:lpstr>Preparation</vt:lpstr>
      <vt:lpstr>Consolidate: Prioritise it</vt:lpstr>
      <vt:lpstr>Homework: Decision Making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Stacey Brookfield</dc:creator>
  <cp:lastModifiedBy>Lowri Prosser</cp:lastModifiedBy>
  <cp:revision>19</cp:revision>
  <dcterms:created xsi:type="dcterms:W3CDTF">2017-10-05T18:17:49Z</dcterms:created>
  <dcterms:modified xsi:type="dcterms:W3CDTF">2020-09-16T07:37:58Z</dcterms:modified>
</cp:coreProperties>
</file>