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  <p:sldId id="271" r:id="rId9"/>
    <p:sldId id="270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48A995-83F1-754D-B3D1-F6F087AA007F}" type="doc">
      <dgm:prSet loTypeId="urn:microsoft.com/office/officeart/2005/8/layout/vProcess5" loCatId="" qsTypeId="urn:microsoft.com/office/officeart/2005/8/quickstyle/simple1" qsCatId="simple" csTypeId="urn:microsoft.com/office/officeart/2005/8/colors/accent1_2" csCatId="accent1" phldr="1"/>
      <dgm:spPr/>
    </dgm:pt>
    <dgm:pt modelId="{6617EC27-ECAC-2640-847D-9CAA4C66E122}">
      <dgm:prSet phldrT="[Text]"/>
      <dgm:spPr/>
      <dgm:t>
        <a:bodyPr/>
        <a:lstStyle/>
        <a:p>
          <a:r>
            <a:rPr lang="en-GB" dirty="0"/>
            <a:t>Initial Response to the stimulus</a:t>
          </a:r>
          <a:endParaRPr lang="en-US" dirty="0"/>
        </a:p>
      </dgm:t>
    </dgm:pt>
    <dgm:pt modelId="{A8D9B0EF-D793-DA41-8532-023A61372035}" type="parTrans" cxnId="{47436199-0218-1F49-B97E-A1D6FC7F4A92}">
      <dgm:prSet/>
      <dgm:spPr/>
      <dgm:t>
        <a:bodyPr/>
        <a:lstStyle/>
        <a:p>
          <a:endParaRPr lang="en-US"/>
        </a:p>
      </dgm:t>
    </dgm:pt>
    <dgm:pt modelId="{6B2D5F71-1769-CF43-8D65-51B113EEEFD6}" type="sibTrans" cxnId="{47436199-0218-1F49-B97E-A1D6FC7F4A92}">
      <dgm:prSet/>
      <dgm:spPr/>
      <dgm:t>
        <a:bodyPr/>
        <a:lstStyle/>
        <a:p>
          <a:endParaRPr lang="en-US"/>
        </a:p>
      </dgm:t>
    </dgm:pt>
    <dgm:pt modelId="{35007FA2-3E2E-9D40-885F-F8E205B60E92}">
      <dgm:prSet phldrT="[Text]"/>
      <dgm:spPr/>
      <dgm:t>
        <a:bodyPr/>
        <a:lstStyle/>
        <a:p>
          <a:r>
            <a:rPr lang="en-GB" dirty="0"/>
            <a:t>Blocking the first scene</a:t>
          </a:r>
          <a:endParaRPr lang="en-US" dirty="0"/>
        </a:p>
      </dgm:t>
    </dgm:pt>
    <dgm:pt modelId="{5DBF0E09-33E3-8149-9B05-25229403A9AC}" type="parTrans" cxnId="{F7B51DF0-24F9-AB40-B8E5-C5E57A088884}">
      <dgm:prSet/>
      <dgm:spPr/>
      <dgm:t>
        <a:bodyPr/>
        <a:lstStyle/>
        <a:p>
          <a:endParaRPr lang="en-US"/>
        </a:p>
      </dgm:t>
    </dgm:pt>
    <dgm:pt modelId="{7185D34F-DC63-354C-9105-3FCBE8FA73BC}" type="sibTrans" cxnId="{F7B51DF0-24F9-AB40-B8E5-C5E57A088884}">
      <dgm:prSet/>
      <dgm:spPr/>
      <dgm:t>
        <a:bodyPr/>
        <a:lstStyle/>
        <a:p>
          <a:endParaRPr lang="en-US"/>
        </a:p>
      </dgm:t>
    </dgm:pt>
    <dgm:pt modelId="{5B356D1B-3F59-8749-9D66-97465E44A563}">
      <dgm:prSet phldrT="[Text]"/>
      <dgm:spPr/>
      <dgm:t>
        <a:bodyPr/>
        <a:lstStyle/>
        <a:p>
          <a:r>
            <a:rPr lang="en-GB" dirty="0"/>
            <a:t>Changing the end to how it is now</a:t>
          </a:r>
          <a:endParaRPr lang="en-US" dirty="0"/>
        </a:p>
      </dgm:t>
    </dgm:pt>
    <dgm:pt modelId="{0123BF45-F578-7A41-AA62-3425A164F2C2}" type="parTrans" cxnId="{BCA18E8B-4A44-194B-B96E-FD4F6D856C0A}">
      <dgm:prSet/>
      <dgm:spPr/>
      <dgm:t>
        <a:bodyPr/>
        <a:lstStyle/>
        <a:p>
          <a:endParaRPr lang="en-US"/>
        </a:p>
      </dgm:t>
    </dgm:pt>
    <dgm:pt modelId="{2A9F1E98-11A7-E647-8843-E7697E6FF905}" type="sibTrans" cxnId="{BCA18E8B-4A44-194B-B96E-FD4F6D856C0A}">
      <dgm:prSet/>
      <dgm:spPr/>
      <dgm:t>
        <a:bodyPr/>
        <a:lstStyle/>
        <a:p>
          <a:endParaRPr lang="en-US"/>
        </a:p>
      </dgm:t>
    </dgm:pt>
    <dgm:pt modelId="{79B43F74-3059-964B-98F7-119BB0EDDD9B}">
      <dgm:prSet/>
      <dgm:spPr/>
      <dgm:t>
        <a:bodyPr/>
        <a:lstStyle/>
        <a:p>
          <a:r>
            <a:rPr lang="en-GB" dirty="0"/>
            <a:t>Developing my character</a:t>
          </a:r>
          <a:endParaRPr lang="en-US" dirty="0"/>
        </a:p>
      </dgm:t>
    </dgm:pt>
    <dgm:pt modelId="{4579908B-A785-6E40-8606-DE5219A8FB16}" type="parTrans" cxnId="{B680E158-7B05-0A48-B46E-81189D4ABE8D}">
      <dgm:prSet/>
      <dgm:spPr/>
      <dgm:t>
        <a:bodyPr/>
        <a:lstStyle/>
        <a:p>
          <a:endParaRPr lang="en-US"/>
        </a:p>
      </dgm:t>
    </dgm:pt>
    <dgm:pt modelId="{73083018-B219-9F47-9D17-208B994DBA20}" type="sibTrans" cxnId="{B680E158-7B05-0A48-B46E-81189D4ABE8D}">
      <dgm:prSet/>
      <dgm:spPr/>
      <dgm:t>
        <a:bodyPr/>
        <a:lstStyle/>
        <a:p>
          <a:endParaRPr lang="en-US"/>
        </a:p>
      </dgm:t>
    </dgm:pt>
    <dgm:pt modelId="{93857177-AD07-D441-8441-28B5316877D0}">
      <dgm:prSet/>
      <dgm:spPr/>
    </dgm:pt>
    <dgm:pt modelId="{03D2A238-1972-6F45-916A-B9A55D8F17C5}" type="parTrans" cxnId="{BC803776-6E49-FF40-870F-62E24C631C0A}">
      <dgm:prSet/>
      <dgm:spPr/>
      <dgm:t>
        <a:bodyPr/>
        <a:lstStyle/>
        <a:p>
          <a:endParaRPr lang="en-US"/>
        </a:p>
      </dgm:t>
    </dgm:pt>
    <dgm:pt modelId="{5930A159-51CA-E342-8BD2-EE9B5D5AA0E2}" type="sibTrans" cxnId="{BC803776-6E49-FF40-870F-62E24C631C0A}">
      <dgm:prSet/>
      <dgm:spPr/>
      <dgm:t>
        <a:bodyPr/>
        <a:lstStyle/>
        <a:p>
          <a:endParaRPr lang="en-US"/>
        </a:p>
      </dgm:t>
    </dgm:pt>
    <dgm:pt modelId="{C722721B-8378-F640-A6C1-344EDD9F4E68}">
      <dgm:prSet/>
      <dgm:spPr/>
      <dgm:t>
        <a:bodyPr/>
        <a:lstStyle/>
        <a:p>
          <a:r>
            <a:rPr lang="en-GB" dirty="0"/>
            <a:t>Changing the first scene</a:t>
          </a:r>
          <a:endParaRPr lang="en-US" dirty="0"/>
        </a:p>
      </dgm:t>
    </dgm:pt>
    <dgm:pt modelId="{FF5D283F-285F-2B46-A4FB-1A7553697717}" type="parTrans" cxnId="{EF178F17-D26B-EE4D-BF2E-930051185751}">
      <dgm:prSet/>
      <dgm:spPr/>
      <dgm:t>
        <a:bodyPr/>
        <a:lstStyle/>
        <a:p>
          <a:endParaRPr lang="en-US"/>
        </a:p>
      </dgm:t>
    </dgm:pt>
    <dgm:pt modelId="{A8915C70-AFF1-BE48-9A49-000527AF7C14}" type="sibTrans" cxnId="{EF178F17-D26B-EE4D-BF2E-930051185751}">
      <dgm:prSet/>
      <dgm:spPr/>
      <dgm:t>
        <a:bodyPr/>
        <a:lstStyle/>
        <a:p>
          <a:endParaRPr lang="en-US"/>
        </a:p>
      </dgm:t>
    </dgm:pt>
    <dgm:pt modelId="{028AC52D-34AC-534F-9ECB-BBB9A9930D85}" type="pres">
      <dgm:prSet presAssocID="{1048A995-83F1-754D-B3D1-F6F087AA007F}" presName="outerComposite" presStyleCnt="0">
        <dgm:presLayoutVars>
          <dgm:chMax val="5"/>
          <dgm:dir/>
          <dgm:resizeHandles val="exact"/>
        </dgm:presLayoutVars>
      </dgm:prSet>
      <dgm:spPr/>
    </dgm:pt>
    <dgm:pt modelId="{4D48CBEB-9337-7249-9FA0-8903104407E8}" type="pres">
      <dgm:prSet presAssocID="{1048A995-83F1-754D-B3D1-F6F087AA007F}" presName="dummyMaxCanvas" presStyleCnt="0">
        <dgm:presLayoutVars/>
      </dgm:prSet>
      <dgm:spPr/>
    </dgm:pt>
    <dgm:pt modelId="{971E9F90-2567-1544-8801-7B7A26D1F643}" type="pres">
      <dgm:prSet presAssocID="{1048A995-83F1-754D-B3D1-F6F087AA007F}" presName="FiveNodes_1" presStyleLbl="node1" presStyleIdx="0" presStyleCnt="5">
        <dgm:presLayoutVars>
          <dgm:bulletEnabled val="1"/>
        </dgm:presLayoutVars>
      </dgm:prSet>
      <dgm:spPr/>
    </dgm:pt>
    <dgm:pt modelId="{51A1C2E7-7750-CF44-9071-BA0CC243B271}" type="pres">
      <dgm:prSet presAssocID="{1048A995-83F1-754D-B3D1-F6F087AA007F}" presName="FiveNodes_2" presStyleLbl="node1" presStyleIdx="1" presStyleCnt="5">
        <dgm:presLayoutVars>
          <dgm:bulletEnabled val="1"/>
        </dgm:presLayoutVars>
      </dgm:prSet>
      <dgm:spPr/>
    </dgm:pt>
    <dgm:pt modelId="{61EACF85-D4DE-6247-9E40-AA9BD2B0A901}" type="pres">
      <dgm:prSet presAssocID="{1048A995-83F1-754D-B3D1-F6F087AA007F}" presName="FiveNodes_3" presStyleLbl="node1" presStyleIdx="2" presStyleCnt="5">
        <dgm:presLayoutVars>
          <dgm:bulletEnabled val="1"/>
        </dgm:presLayoutVars>
      </dgm:prSet>
      <dgm:spPr/>
    </dgm:pt>
    <dgm:pt modelId="{E7BCFCD7-6E22-8F43-B3F8-7DCD3FF9E226}" type="pres">
      <dgm:prSet presAssocID="{1048A995-83F1-754D-B3D1-F6F087AA007F}" presName="FiveNodes_4" presStyleLbl="node1" presStyleIdx="3" presStyleCnt="5">
        <dgm:presLayoutVars>
          <dgm:bulletEnabled val="1"/>
        </dgm:presLayoutVars>
      </dgm:prSet>
      <dgm:spPr/>
    </dgm:pt>
    <dgm:pt modelId="{BF378BCE-4E29-7641-AC8D-B2D4ACF7C70C}" type="pres">
      <dgm:prSet presAssocID="{1048A995-83F1-754D-B3D1-F6F087AA007F}" presName="FiveNodes_5" presStyleLbl="node1" presStyleIdx="4" presStyleCnt="5">
        <dgm:presLayoutVars>
          <dgm:bulletEnabled val="1"/>
        </dgm:presLayoutVars>
      </dgm:prSet>
      <dgm:spPr/>
    </dgm:pt>
    <dgm:pt modelId="{240106F6-9E3E-364F-9C14-B0657F23CF78}" type="pres">
      <dgm:prSet presAssocID="{1048A995-83F1-754D-B3D1-F6F087AA007F}" presName="FiveConn_1-2" presStyleLbl="fgAccFollowNode1" presStyleIdx="0" presStyleCnt="4">
        <dgm:presLayoutVars>
          <dgm:bulletEnabled val="1"/>
        </dgm:presLayoutVars>
      </dgm:prSet>
      <dgm:spPr/>
    </dgm:pt>
    <dgm:pt modelId="{80D9B5BF-D860-4849-8229-9404A3A93D8C}" type="pres">
      <dgm:prSet presAssocID="{1048A995-83F1-754D-B3D1-F6F087AA007F}" presName="FiveConn_2-3" presStyleLbl="fgAccFollowNode1" presStyleIdx="1" presStyleCnt="4">
        <dgm:presLayoutVars>
          <dgm:bulletEnabled val="1"/>
        </dgm:presLayoutVars>
      </dgm:prSet>
      <dgm:spPr/>
    </dgm:pt>
    <dgm:pt modelId="{7E20BC9B-DDE1-C846-8026-355E587AF0B9}" type="pres">
      <dgm:prSet presAssocID="{1048A995-83F1-754D-B3D1-F6F087AA007F}" presName="FiveConn_3-4" presStyleLbl="fgAccFollowNode1" presStyleIdx="2" presStyleCnt="4">
        <dgm:presLayoutVars>
          <dgm:bulletEnabled val="1"/>
        </dgm:presLayoutVars>
      </dgm:prSet>
      <dgm:spPr/>
    </dgm:pt>
    <dgm:pt modelId="{137604FC-71E6-BE40-B588-E2D52699662C}" type="pres">
      <dgm:prSet presAssocID="{1048A995-83F1-754D-B3D1-F6F087AA007F}" presName="FiveConn_4-5" presStyleLbl="fgAccFollowNode1" presStyleIdx="3" presStyleCnt="4">
        <dgm:presLayoutVars>
          <dgm:bulletEnabled val="1"/>
        </dgm:presLayoutVars>
      </dgm:prSet>
      <dgm:spPr/>
    </dgm:pt>
    <dgm:pt modelId="{A8FEBFAF-CBB0-A448-A963-A88EA095F58C}" type="pres">
      <dgm:prSet presAssocID="{1048A995-83F1-754D-B3D1-F6F087AA007F}" presName="FiveNodes_1_text" presStyleLbl="node1" presStyleIdx="4" presStyleCnt="5">
        <dgm:presLayoutVars>
          <dgm:bulletEnabled val="1"/>
        </dgm:presLayoutVars>
      </dgm:prSet>
      <dgm:spPr/>
    </dgm:pt>
    <dgm:pt modelId="{72F44C8D-C32C-B94B-A89C-201958C15946}" type="pres">
      <dgm:prSet presAssocID="{1048A995-83F1-754D-B3D1-F6F087AA007F}" presName="FiveNodes_2_text" presStyleLbl="node1" presStyleIdx="4" presStyleCnt="5">
        <dgm:presLayoutVars>
          <dgm:bulletEnabled val="1"/>
        </dgm:presLayoutVars>
      </dgm:prSet>
      <dgm:spPr/>
    </dgm:pt>
    <dgm:pt modelId="{AC794B37-7AED-3A41-A1D3-C4EB81AFC140}" type="pres">
      <dgm:prSet presAssocID="{1048A995-83F1-754D-B3D1-F6F087AA007F}" presName="FiveNodes_3_text" presStyleLbl="node1" presStyleIdx="4" presStyleCnt="5">
        <dgm:presLayoutVars>
          <dgm:bulletEnabled val="1"/>
        </dgm:presLayoutVars>
      </dgm:prSet>
      <dgm:spPr/>
    </dgm:pt>
    <dgm:pt modelId="{5A9EF464-EBDB-DE42-B033-AC33475AE168}" type="pres">
      <dgm:prSet presAssocID="{1048A995-83F1-754D-B3D1-F6F087AA007F}" presName="FiveNodes_4_text" presStyleLbl="node1" presStyleIdx="4" presStyleCnt="5">
        <dgm:presLayoutVars>
          <dgm:bulletEnabled val="1"/>
        </dgm:presLayoutVars>
      </dgm:prSet>
      <dgm:spPr/>
    </dgm:pt>
    <dgm:pt modelId="{E44C25BD-2DAE-4C45-93E2-A370375EC707}" type="pres">
      <dgm:prSet presAssocID="{1048A995-83F1-754D-B3D1-F6F087AA007F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73FB7A00-D4F1-FA46-B8DC-339693D237F5}" type="presOf" srcId="{2A9F1E98-11A7-E647-8843-E7697E6FF905}" destId="{7E20BC9B-DDE1-C846-8026-355E587AF0B9}" srcOrd="0" destOrd="0" presId="urn:microsoft.com/office/officeart/2005/8/layout/vProcess5"/>
    <dgm:cxn modelId="{F5F49F10-38A5-5A42-9462-006CA7946726}" type="presOf" srcId="{7185D34F-DC63-354C-9105-3FCBE8FA73BC}" destId="{80D9B5BF-D860-4849-8229-9404A3A93D8C}" srcOrd="0" destOrd="0" presId="urn:microsoft.com/office/officeart/2005/8/layout/vProcess5"/>
    <dgm:cxn modelId="{602D1913-C32B-A24A-A945-2ACF9BA44B82}" type="presOf" srcId="{79B43F74-3059-964B-98F7-119BB0EDDD9B}" destId="{E7BCFCD7-6E22-8F43-B3F8-7DCD3FF9E226}" srcOrd="0" destOrd="0" presId="urn:microsoft.com/office/officeart/2005/8/layout/vProcess5"/>
    <dgm:cxn modelId="{EF178F17-D26B-EE4D-BF2E-930051185751}" srcId="{1048A995-83F1-754D-B3D1-F6F087AA007F}" destId="{C722721B-8378-F640-A6C1-344EDD9F4E68}" srcOrd="4" destOrd="0" parTransId="{FF5D283F-285F-2B46-A4FB-1A7553697717}" sibTransId="{A8915C70-AFF1-BE48-9A49-000527AF7C14}"/>
    <dgm:cxn modelId="{381F002B-57E2-5D49-A098-513CB6350919}" type="presOf" srcId="{35007FA2-3E2E-9D40-885F-F8E205B60E92}" destId="{51A1C2E7-7750-CF44-9071-BA0CC243B271}" srcOrd="0" destOrd="0" presId="urn:microsoft.com/office/officeart/2005/8/layout/vProcess5"/>
    <dgm:cxn modelId="{F5E2EC4A-28C1-2A40-803E-DE46E2B90E1F}" type="presOf" srcId="{73083018-B219-9F47-9D17-208B994DBA20}" destId="{137604FC-71E6-BE40-B588-E2D52699662C}" srcOrd="0" destOrd="0" presId="urn:microsoft.com/office/officeart/2005/8/layout/vProcess5"/>
    <dgm:cxn modelId="{B680E158-7B05-0A48-B46E-81189D4ABE8D}" srcId="{1048A995-83F1-754D-B3D1-F6F087AA007F}" destId="{79B43F74-3059-964B-98F7-119BB0EDDD9B}" srcOrd="3" destOrd="0" parTransId="{4579908B-A785-6E40-8606-DE5219A8FB16}" sibTransId="{73083018-B219-9F47-9D17-208B994DBA20}"/>
    <dgm:cxn modelId="{1396D066-6B92-5043-8D01-4F3AE9C72025}" type="presOf" srcId="{6617EC27-ECAC-2640-847D-9CAA4C66E122}" destId="{971E9F90-2567-1544-8801-7B7A26D1F643}" srcOrd="0" destOrd="0" presId="urn:microsoft.com/office/officeart/2005/8/layout/vProcess5"/>
    <dgm:cxn modelId="{BC803776-6E49-FF40-870F-62E24C631C0A}" srcId="{1048A995-83F1-754D-B3D1-F6F087AA007F}" destId="{93857177-AD07-D441-8441-28B5316877D0}" srcOrd="5" destOrd="0" parTransId="{03D2A238-1972-6F45-916A-B9A55D8F17C5}" sibTransId="{5930A159-51CA-E342-8BD2-EE9B5D5AA0E2}"/>
    <dgm:cxn modelId="{AAB18181-3724-5B43-B4F4-E7EF9450F64F}" type="presOf" srcId="{5B356D1B-3F59-8749-9D66-97465E44A563}" destId="{AC794B37-7AED-3A41-A1D3-C4EB81AFC140}" srcOrd="1" destOrd="0" presId="urn:microsoft.com/office/officeart/2005/8/layout/vProcess5"/>
    <dgm:cxn modelId="{69FC9088-3506-3C49-AB93-882A40F08558}" type="presOf" srcId="{6617EC27-ECAC-2640-847D-9CAA4C66E122}" destId="{A8FEBFAF-CBB0-A448-A963-A88EA095F58C}" srcOrd="1" destOrd="0" presId="urn:microsoft.com/office/officeart/2005/8/layout/vProcess5"/>
    <dgm:cxn modelId="{BCA18E8B-4A44-194B-B96E-FD4F6D856C0A}" srcId="{1048A995-83F1-754D-B3D1-F6F087AA007F}" destId="{5B356D1B-3F59-8749-9D66-97465E44A563}" srcOrd="2" destOrd="0" parTransId="{0123BF45-F578-7A41-AA62-3425A164F2C2}" sibTransId="{2A9F1E98-11A7-E647-8843-E7697E6FF905}"/>
    <dgm:cxn modelId="{47436199-0218-1F49-B97E-A1D6FC7F4A92}" srcId="{1048A995-83F1-754D-B3D1-F6F087AA007F}" destId="{6617EC27-ECAC-2640-847D-9CAA4C66E122}" srcOrd="0" destOrd="0" parTransId="{A8D9B0EF-D793-DA41-8532-023A61372035}" sibTransId="{6B2D5F71-1769-CF43-8D65-51B113EEEFD6}"/>
    <dgm:cxn modelId="{6977B6A5-A043-794D-888A-3D7964859440}" type="presOf" srcId="{5B356D1B-3F59-8749-9D66-97465E44A563}" destId="{61EACF85-D4DE-6247-9E40-AA9BD2B0A901}" srcOrd="0" destOrd="0" presId="urn:microsoft.com/office/officeart/2005/8/layout/vProcess5"/>
    <dgm:cxn modelId="{EB8BDDA8-FA11-4740-8C74-0C96AC542261}" type="presOf" srcId="{C722721B-8378-F640-A6C1-344EDD9F4E68}" destId="{E44C25BD-2DAE-4C45-93E2-A370375EC707}" srcOrd="1" destOrd="0" presId="urn:microsoft.com/office/officeart/2005/8/layout/vProcess5"/>
    <dgm:cxn modelId="{1DB2F1AC-B641-9F48-9FC9-9E0CD72AE9DD}" type="presOf" srcId="{1048A995-83F1-754D-B3D1-F6F087AA007F}" destId="{028AC52D-34AC-534F-9ECB-BBB9A9930D85}" srcOrd="0" destOrd="0" presId="urn:microsoft.com/office/officeart/2005/8/layout/vProcess5"/>
    <dgm:cxn modelId="{DF9289B5-67B4-6445-A43F-9A02E3A3B414}" type="presOf" srcId="{C722721B-8378-F640-A6C1-344EDD9F4E68}" destId="{BF378BCE-4E29-7641-AC8D-B2D4ACF7C70C}" srcOrd="0" destOrd="0" presId="urn:microsoft.com/office/officeart/2005/8/layout/vProcess5"/>
    <dgm:cxn modelId="{E53B03D5-8C84-6E41-9865-594AA2B083E1}" type="presOf" srcId="{79B43F74-3059-964B-98F7-119BB0EDDD9B}" destId="{5A9EF464-EBDB-DE42-B033-AC33475AE168}" srcOrd="1" destOrd="0" presId="urn:microsoft.com/office/officeart/2005/8/layout/vProcess5"/>
    <dgm:cxn modelId="{202385E7-03E7-EC4A-867F-7BD21A11DA4D}" type="presOf" srcId="{35007FA2-3E2E-9D40-885F-F8E205B60E92}" destId="{72F44C8D-C32C-B94B-A89C-201958C15946}" srcOrd="1" destOrd="0" presId="urn:microsoft.com/office/officeart/2005/8/layout/vProcess5"/>
    <dgm:cxn modelId="{F7B51DF0-24F9-AB40-B8E5-C5E57A088884}" srcId="{1048A995-83F1-754D-B3D1-F6F087AA007F}" destId="{35007FA2-3E2E-9D40-885F-F8E205B60E92}" srcOrd="1" destOrd="0" parTransId="{5DBF0E09-33E3-8149-9B05-25229403A9AC}" sibTransId="{7185D34F-DC63-354C-9105-3FCBE8FA73BC}"/>
    <dgm:cxn modelId="{3E8E24F6-BF0C-E942-AAFC-B996DDE355C5}" type="presOf" srcId="{6B2D5F71-1769-CF43-8D65-51B113EEEFD6}" destId="{240106F6-9E3E-364F-9C14-B0657F23CF78}" srcOrd="0" destOrd="0" presId="urn:microsoft.com/office/officeart/2005/8/layout/vProcess5"/>
    <dgm:cxn modelId="{96BF6B5B-CC3E-EA46-A590-7E3AFCF33BB4}" type="presParOf" srcId="{028AC52D-34AC-534F-9ECB-BBB9A9930D85}" destId="{4D48CBEB-9337-7249-9FA0-8903104407E8}" srcOrd="0" destOrd="0" presId="urn:microsoft.com/office/officeart/2005/8/layout/vProcess5"/>
    <dgm:cxn modelId="{3809D1DA-EB40-874D-9465-0715C1E1EBF3}" type="presParOf" srcId="{028AC52D-34AC-534F-9ECB-BBB9A9930D85}" destId="{971E9F90-2567-1544-8801-7B7A26D1F643}" srcOrd="1" destOrd="0" presId="urn:microsoft.com/office/officeart/2005/8/layout/vProcess5"/>
    <dgm:cxn modelId="{E62378B9-9399-B84C-8D0A-9B168942D08F}" type="presParOf" srcId="{028AC52D-34AC-534F-9ECB-BBB9A9930D85}" destId="{51A1C2E7-7750-CF44-9071-BA0CC243B271}" srcOrd="2" destOrd="0" presId="urn:microsoft.com/office/officeart/2005/8/layout/vProcess5"/>
    <dgm:cxn modelId="{B10D631B-6116-5541-A0C5-9E4B947D4FC7}" type="presParOf" srcId="{028AC52D-34AC-534F-9ECB-BBB9A9930D85}" destId="{61EACF85-D4DE-6247-9E40-AA9BD2B0A901}" srcOrd="3" destOrd="0" presId="urn:microsoft.com/office/officeart/2005/8/layout/vProcess5"/>
    <dgm:cxn modelId="{55846BC7-47DD-DC4F-8BF1-20222B8E9892}" type="presParOf" srcId="{028AC52D-34AC-534F-9ECB-BBB9A9930D85}" destId="{E7BCFCD7-6E22-8F43-B3F8-7DCD3FF9E226}" srcOrd="4" destOrd="0" presId="urn:microsoft.com/office/officeart/2005/8/layout/vProcess5"/>
    <dgm:cxn modelId="{B1B8E89B-F768-2C46-B1AB-32777794C434}" type="presParOf" srcId="{028AC52D-34AC-534F-9ECB-BBB9A9930D85}" destId="{BF378BCE-4E29-7641-AC8D-B2D4ACF7C70C}" srcOrd="5" destOrd="0" presId="urn:microsoft.com/office/officeart/2005/8/layout/vProcess5"/>
    <dgm:cxn modelId="{9CC7FEE0-6168-C44C-A85A-93888DF3DF75}" type="presParOf" srcId="{028AC52D-34AC-534F-9ECB-BBB9A9930D85}" destId="{240106F6-9E3E-364F-9C14-B0657F23CF78}" srcOrd="6" destOrd="0" presId="urn:microsoft.com/office/officeart/2005/8/layout/vProcess5"/>
    <dgm:cxn modelId="{6B97D2E5-87E1-E347-BC39-2A4A3DFB1120}" type="presParOf" srcId="{028AC52D-34AC-534F-9ECB-BBB9A9930D85}" destId="{80D9B5BF-D860-4849-8229-9404A3A93D8C}" srcOrd="7" destOrd="0" presId="urn:microsoft.com/office/officeart/2005/8/layout/vProcess5"/>
    <dgm:cxn modelId="{C0089362-168C-9D44-82A6-5E78E192848A}" type="presParOf" srcId="{028AC52D-34AC-534F-9ECB-BBB9A9930D85}" destId="{7E20BC9B-DDE1-C846-8026-355E587AF0B9}" srcOrd="8" destOrd="0" presId="urn:microsoft.com/office/officeart/2005/8/layout/vProcess5"/>
    <dgm:cxn modelId="{2DAB0A41-F8E1-9B46-AD15-DA33DA6A8FE8}" type="presParOf" srcId="{028AC52D-34AC-534F-9ECB-BBB9A9930D85}" destId="{137604FC-71E6-BE40-B588-E2D52699662C}" srcOrd="9" destOrd="0" presId="urn:microsoft.com/office/officeart/2005/8/layout/vProcess5"/>
    <dgm:cxn modelId="{0754E2D4-EA00-9B46-93AE-A5F01AE80A99}" type="presParOf" srcId="{028AC52D-34AC-534F-9ECB-BBB9A9930D85}" destId="{A8FEBFAF-CBB0-A448-A963-A88EA095F58C}" srcOrd="10" destOrd="0" presId="urn:microsoft.com/office/officeart/2005/8/layout/vProcess5"/>
    <dgm:cxn modelId="{076242A0-3B40-244D-9D81-3E6C168B2AD8}" type="presParOf" srcId="{028AC52D-34AC-534F-9ECB-BBB9A9930D85}" destId="{72F44C8D-C32C-B94B-A89C-201958C15946}" srcOrd="11" destOrd="0" presId="urn:microsoft.com/office/officeart/2005/8/layout/vProcess5"/>
    <dgm:cxn modelId="{EC30A18C-5707-8040-A7EB-1B0289494BA8}" type="presParOf" srcId="{028AC52D-34AC-534F-9ECB-BBB9A9930D85}" destId="{AC794B37-7AED-3A41-A1D3-C4EB81AFC140}" srcOrd="12" destOrd="0" presId="urn:microsoft.com/office/officeart/2005/8/layout/vProcess5"/>
    <dgm:cxn modelId="{55F1FBAC-1F65-9A4D-B417-82F425BB33D9}" type="presParOf" srcId="{028AC52D-34AC-534F-9ECB-BBB9A9930D85}" destId="{5A9EF464-EBDB-DE42-B033-AC33475AE168}" srcOrd="13" destOrd="0" presId="urn:microsoft.com/office/officeart/2005/8/layout/vProcess5"/>
    <dgm:cxn modelId="{59D50C81-1480-DC47-BCD0-176E690FB805}" type="presParOf" srcId="{028AC52D-34AC-534F-9ECB-BBB9A9930D85}" destId="{E44C25BD-2DAE-4C45-93E2-A370375EC707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3D3468-3DE3-F047-AD83-EB1E87A042DA}" type="doc">
      <dgm:prSet loTypeId="urn:microsoft.com/office/officeart/2005/8/layout/radial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7183DD-EEDF-AB43-995B-D7F906846DF5}">
      <dgm:prSet phldrT="[Text]"/>
      <dgm:spPr/>
      <dgm:t>
        <a:bodyPr/>
        <a:lstStyle/>
        <a:p>
          <a:r>
            <a:rPr lang="en-GB" dirty="0"/>
            <a:t>Key Moment</a:t>
          </a:r>
          <a:endParaRPr lang="en-US" dirty="0"/>
        </a:p>
      </dgm:t>
    </dgm:pt>
    <dgm:pt modelId="{30292E91-B4B4-D343-8E58-2744E4646949}" type="parTrans" cxnId="{1F086186-C40B-C449-8585-B88AE29E54F7}">
      <dgm:prSet/>
      <dgm:spPr/>
      <dgm:t>
        <a:bodyPr/>
        <a:lstStyle/>
        <a:p>
          <a:endParaRPr lang="en-US"/>
        </a:p>
      </dgm:t>
    </dgm:pt>
    <dgm:pt modelId="{ADBC123B-CEB4-AC48-9741-E84B47E244CA}" type="sibTrans" cxnId="{1F086186-C40B-C449-8585-B88AE29E54F7}">
      <dgm:prSet/>
      <dgm:spPr/>
      <dgm:t>
        <a:bodyPr/>
        <a:lstStyle/>
        <a:p>
          <a:endParaRPr lang="en-US"/>
        </a:p>
      </dgm:t>
    </dgm:pt>
    <dgm:pt modelId="{2D8161BE-5E11-C14C-BE26-93B9943ED3B8}">
      <dgm:prSet phldrT="[Text]"/>
      <dgm:spPr/>
      <dgm:t>
        <a:bodyPr/>
        <a:lstStyle/>
        <a:p>
          <a:r>
            <a:rPr lang="en-GB" dirty="0"/>
            <a:t>Created</a:t>
          </a:r>
          <a:endParaRPr lang="en-US" dirty="0"/>
        </a:p>
      </dgm:t>
    </dgm:pt>
    <dgm:pt modelId="{C8F258F4-0E65-0A46-8667-5B15FB030C17}" type="parTrans" cxnId="{00F209B3-5C18-FA4B-AEAA-9938F61CC94A}">
      <dgm:prSet/>
      <dgm:spPr/>
      <dgm:t>
        <a:bodyPr/>
        <a:lstStyle/>
        <a:p>
          <a:endParaRPr lang="en-US"/>
        </a:p>
      </dgm:t>
    </dgm:pt>
    <dgm:pt modelId="{69CD6CD1-D528-B043-9541-9AD49C7B4E01}" type="sibTrans" cxnId="{00F209B3-5C18-FA4B-AEAA-9938F61CC94A}">
      <dgm:prSet/>
      <dgm:spPr/>
      <dgm:t>
        <a:bodyPr/>
        <a:lstStyle/>
        <a:p>
          <a:endParaRPr lang="en-US"/>
        </a:p>
      </dgm:t>
    </dgm:pt>
    <dgm:pt modelId="{33D64DAE-D17D-8A45-95BB-23A1E47BC536}">
      <dgm:prSet phldrT="[Text]"/>
      <dgm:spPr/>
      <dgm:t>
        <a:bodyPr/>
        <a:lstStyle/>
        <a:p>
          <a:r>
            <a:rPr lang="en-GB" dirty="0"/>
            <a:t>Developed</a:t>
          </a:r>
          <a:endParaRPr lang="en-US" dirty="0"/>
        </a:p>
      </dgm:t>
    </dgm:pt>
    <dgm:pt modelId="{1804CF35-181A-F040-9966-3DF1DC947588}" type="parTrans" cxnId="{6EAC4670-6D6E-8A46-B485-468B4DC4D463}">
      <dgm:prSet/>
      <dgm:spPr/>
      <dgm:t>
        <a:bodyPr/>
        <a:lstStyle/>
        <a:p>
          <a:endParaRPr lang="en-US"/>
        </a:p>
      </dgm:t>
    </dgm:pt>
    <dgm:pt modelId="{0CC031EF-6C2B-D749-B425-2243DC45A9C5}" type="sibTrans" cxnId="{6EAC4670-6D6E-8A46-B485-468B4DC4D463}">
      <dgm:prSet/>
      <dgm:spPr/>
      <dgm:t>
        <a:bodyPr/>
        <a:lstStyle/>
        <a:p>
          <a:endParaRPr lang="en-US"/>
        </a:p>
      </dgm:t>
    </dgm:pt>
    <dgm:pt modelId="{12E423A7-721B-8C40-B63A-C8FA96DABBAC}">
      <dgm:prSet phldrT="[Text]"/>
      <dgm:spPr/>
      <dgm:t>
        <a:bodyPr/>
        <a:lstStyle/>
        <a:p>
          <a:r>
            <a:rPr lang="en-GB" dirty="0"/>
            <a:t>Improved</a:t>
          </a:r>
          <a:endParaRPr lang="en-US" dirty="0"/>
        </a:p>
      </dgm:t>
    </dgm:pt>
    <dgm:pt modelId="{6CF5622E-B5A8-774F-8571-B691F6A7B89E}" type="parTrans" cxnId="{904844B5-2B06-2E47-8736-B8AFB81EF2A9}">
      <dgm:prSet/>
      <dgm:spPr/>
      <dgm:t>
        <a:bodyPr/>
        <a:lstStyle/>
        <a:p>
          <a:endParaRPr lang="en-US"/>
        </a:p>
      </dgm:t>
    </dgm:pt>
    <dgm:pt modelId="{18B5D4FB-ADE3-9746-92A8-6AA8BD6C84BA}" type="sibTrans" cxnId="{904844B5-2B06-2E47-8736-B8AFB81EF2A9}">
      <dgm:prSet/>
      <dgm:spPr/>
      <dgm:t>
        <a:bodyPr/>
        <a:lstStyle/>
        <a:p>
          <a:endParaRPr lang="en-US"/>
        </a:p>
      </dgm:t>
    </dgm:pt>
    <dgm:pt modelId="{B9CF0B35-23DA-5E4D-A51E-475673D2446B}">
      <dgm:prSet phldrT="[Text]"/>
      <dgm:spPr/>
      <dgm:t>
        <a:bodyPr/>
        <a:lstStyle/>
        <a:p>
          <a:r>
            <a:rPr lang="en-GB" dirty="0"/>
            <a:t>Realised</a:t>
          </a:r>
          <a:endParaRPr lang="en-US" dirty="0"/>
        </a:p>
      </dgm:t>
    </dgm:pt>
    <dgm:pt modelId="{CB06BF0B-A4A9-F44A-ABA8-20160C00DA7B}" type="parTrans" cxnId="{A2C47BEE-6F9A-FA45-B889-5627EB69E770}">
      <dgm:prSet/>
      <dgm:spPr/>
      <dgm:t>
        <a:bodyPr/>
        <a:lstStyle/>
        <a:p>
          <a:endParaRPr lang="en-US"/>
        </a:p>
      </dgm:t>
    </dgm:pt>
    <dgm:pt modelId="{7773B947-9603-8D4E-9BF4-3E7546C1B801}" type="sibTrans" cxnId="{A2C47BEE-6F9A-FA45-B889-5627EB69E770}">
      <dgm:prSet/>
      <dgm:spPr/>
      <dgm:t>
        <a:bodyPr/>
        <a:lstStyle/>
        <a:p>
          <a:endParaRPr lang="en-US"/>
        </a:p>
      </dgm:t>
    </dgm:pt>
    <dgm:pt modelId="{B3C8E1A0-E19E-B945-848E-8EF6798D1494}" type="pres">
      <dgm:prSet presAssocID="{C53D3468-3DE3-F047-AD83-EB1E87A042D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5D24965-7A6E-C247-8AC7-BA87B95A4DCA}" type="pres">
      <dgm:prSet presAssocID="{1F7183DD-EEDF-AB43-995B-D7F906846DF5}" presName="centerShape" presStyleLbl="node0" presStyleIdx="0" presStyleCnt="1"/>
      <dgm:spPr/>
    </dgm:pt>
    <dgm:pt modelId="{1C98893C-BC26-244C-9A99-26E719AEEEEB}" type="pres">
      <dgm:prSet presAssocID="{C8F258F4-0E65-0A46-8667-5B15FB030C17}" presName="parTrans" presStyleLbl="bgSibTrans2D1" presStyleIdx="0" presStyleCnt="4"/>
      <dgm:spPr/>
    </dgm:pt>
    <dgm:pt modelId="{3F3EC8EC-1D6D-824D-8BEE-D3A54D93FCEF}" type="pres">
      <dgm:prSet presAssocID="{2D8161BE-5E11-C14C-BE26-93B9943ED3B8}" presName="node" presStyleLbl="node1" presStyleIdx="0" presStyleCnt="4">
        <dgm:presLayoutVars>
          <dgm:bulletEnabled val="1"/>
        </dgm:presLayoutVars>
      </dgm:prSet>
      <dgm:spPr/>
    </dgm:pt>
    <dgm:pt modelId="{083E5DA6-CB08-8B4B-B69E-BDC5F7288FA2}" type="pres">
      <dgm:prSet presAssocID="{1804CF35-181A-F040-9966-3DF1DC947588}" presName="parTrans" presStyleLbl="bgSibTrans2D1" presStyleIdx="1" presStyleCnt="4"/>
      <dgm:spPr/>
    </dgm:pt>
    <dgm:pt modelId="{6F7AADB4-8F3C-4246-A911-225C8A86E68C}" type="pres">
      <dgm:prSet presAssocID="{33D64DAE-D17D-8A45-95BB-23A1E47BC536}" presName="node" presStyleLbl="node1" presStyleIdx="1" presStyleCnt="4">
        <dgm:presLayoutVars>
          <dgm:bulletEnabled val="1"/>
        </dgm:presLayoutVars>
      </dgm:prSet>
      <dgm:spPr/>
    </dgm:pt>
    <dgm:pt modelId="{AEDCD1FC-3F9A-C84A-BF79-1D54C56E001D}" type="pres">
      <dgm:prSet presAssocID="{6CF5622E-B5A8-774F-8571-B691F6A7B89E}" presName="parTrans" presStyleLbl="bgSibTrans2D1" presStyleIdx="2" presStyleCnt="4"/>
      <dgm:spPr/>
    </dgm:pt>
    <dgm:pt modelId="{97FD148E-A913-6D47-A628-477EF490CA3C}" type="pres">
      <dgm:prSet presAssocID="{12E423A7-721B-8C40-B63A-C8FA96DABBAC}" presName="node" presStyleLbl="node1" presStyleIdx="2" presStyleCnt="4">
        <dgm:presLayoutVars>
          <dgm:bulletEnabled val="1"/>
        </dgm:presLayoutVars>
      </dgm:prSet>
      <dgm:spPr/>
    </dgm:pt>
    <dgm:pt modelId="{16C69BFC-B93B-6047-AC8B-4BFE0731BEDE}" type="pres">
      <dgm:prSet presAssocID="{CB06BF0B-A4A9-F44A-ABA8-20160C00DA7B}" presName="parTrans" presStyleLbl="bgSibTrans2D1" presStyleIdx="3" presStyleCnt="4"/>
      <dgm:spPr/>
    </dgm:pt>
    <dgm:pt modelId="{876CAD1B-68F6-614D-B5EF-6B5A93507158}" type="pres">
      <dgm:prSet presAssocID="{B9CF0B35-23DA-5E4D-A51E-475673D2446B}" presName="node" presStyleLbl="node1" presStyleIdx="3" presStyleCnt="4">
        <dgm:presLayoutVars>
          <dgm:bulletEnabled val="1"/>
        </dgm:presLayoutVars>
      </dgm:prSet>
      <dgm:spPr/>
    </dgm:pt>
  </dgm:ptLst>
  <dgm:cxnLst>
    <dgm:cxn modelId="{30FA1203-9DEA-3B4A-8980-B5257E3D4311}" type="presOf" srcId="{12E423A7-721B-8C40-B63A-C8FA96DABBAC}" destId="{97FD148E-A913-6D47-A628-477EF490CA3C}" srcOrd="0" destOrd="0" presId="urn:microsoft.com/office/officeart/2005/8/layout/radial4"/>
    <dgm:cxn modelId="{ED32402D-4F3A-024C-82EB-52768B5C4C57}" type="presOf" srcId="{C8F258F4-0E65-0A46-8667-5B15FB030C17}" destId="{1C98893C-BC26-244C-9A99-26E719AEEEEB}" srcOrd="0" destOrd="0" presId="urn:microsoft.com/office/officeart/2005/8/layout/radial4"/>
    <dgm:cxn modelId="{99AC2433-AD3A-5642-8EB2-AD28E290E50D}" type="presOf" srcId="{1804CF35-181A-F040-9966-3DF1DC947588}" destId="{083E5DA6-CB08-8B4B-B69E-BDC5F7288FA2}" srcOrd="0" destOrd="0" presId="urn:microsoft.com/office/officeart/2005/8/layout/radial4"/>
    <dgm:cxn modelId="{3612633B-92A0-6441-B20B-AF8B047321AC}" type="presOf" srcId="{C53D3468-3DE3-F047-AD83-EB1E87A042DA}" destId="{B3C8E1A0-E19E-B945-848E-8EF6798D1494}" srcOrd="0" destOrd="0" presId="urn:microsoft.com/office/officeart/2005/8/layout/radial4"/>
    <dgm:cxn modelId="{76872B3D-FA97-B346-A42E-DC26650BB228}" type="presOf" srcId="{33D64DAE-D17D-8A45-95BB-23A1E47BC536}" destId="{6F7AADB4-8F3C-4246-A911-225C8A86E68C}" srcOrd="0" destOrd="0" presId="urn:microsoft.com/office/officeart/2005/8/layout/radial4"/>
    <dgm:cxn modelId="{682C714C-2AC9-3940-B8FD-FB52E41665A8}" type="presOf" srcId="{2D8161BE-5E11-C14C-BE26-93B9943ED3B8}" destId="{3F3EC8EC-1D6D-824D-8BEE-D3A54D93FCEF}" srcOrd="0" destOrd="0" presId="urn:microsoft.com/office/officeart/2005/8/layout/radial4"/>
    <dgm:cxn modelId="{6EAC4670-6D6E-8A46-B485-468B4DC4D463}" srcId="{1F7183DD-EEDF-AB43-995B-D7F906846DF5}" destId="{33D64DAE-D17D-8A45-95BB-23A1E47BC536}" srcOrd="1" destOrd="0" parTransId="{1804CF35-181A-F040-9966-3DF1DC947588}" sibTransId="{0CC031EF-6C2B-D749-B425-2243DC45A9C5}"/>
    <dgm:cxn modelId="{1F086186-C40B-C449-8585-B88AE29E54F7}" srcId="{C53D3468-3DE3-F047-AD83-EB1E87A042DA}" destId="{1F7183DD-EEDF-AB43-995B-D7F906846DF5}" srcOrd="0" destOrd="0" parTransId="{30292E91-B4B4-D343-8E58-2744E4646949}" sibTransId="{ADBC123B-CEB4-AC48-9741-E84B47E244CA}"/>
    <dgm:cxn modelId="{D250618E-04BD-BF47-8207-DD91B90A75CF}" type="presOf" srcId="{CB06BF0B-A4A9-F44A-ABA8-20160C00DA7B}" destId="{16C69BFC-B93B-6047-AC8B-4BFE0731BEDE}" srcOrd="0" destOrd="0" presId="urn:microsoft.com/office/officeart/2005/8/layout/radial4"/>
    <dgm:cxn modelId="{FE94778F-0D4C-1849-88A8-058D8F7FA90C}" type="presOf" srcId="{B9CF0B35-23DA-5E4D-A51E-475673D2446B}" destId="{876CAD1B-68F6-614D-B5EF-6B5A93507158}" srcOrd="0" destOrd="0" presId="urn:microsoft.com/office/officeart/2005/8/layout/radial4"/>
    <dgm:cxn modelId="{8FFCE094-2478-9049-A90E-CE75D4CEC468}" type="presOf" srcId="{1F7183DD-EEDF-AB43-995B-D7F906846DF5}" destId="{15D24965-7A6E-C247-8AC7-BA87B95A4DCA}" srcOrd="0" destOrd="0" presId="urn:microsoft.com/office/officeart/2005/8/layout/radial4"/>
    <dgm:cxn modelId="{A780869E-67B8-2A40-9B0D-EB9CA5C2CABB}" type="presOf" srcId="{6CF5622E-B5A8-774F-8571-B691F6A7B89E}" destId="{AEDCD1FC-3F9A-C84A-BF79-1D54C56E001D}" srcOrd="0" destOrd="0" presId="urn:microsoft.com/office/officeart/2005/8/layout/radial4"/>
    <dgm:cxn modelId="{00F209B3-5C18-FA4B-AEAA-9938F61CC94A}" srcId="{1F7183DD-EEDF-AB43-995B-D7F906846DF5}" destId="{2D8161BE-5E11-C14C-BE26-93B9943ED3B8}" srcOrd="0" destOrd="0" parTransId="{C8F258F4-0E65-0A46-8667-5B15FB030C17}" sibTransId="{69CD6CD1-D528-B043-9541-9AD49C7B4E01}"/>
    <dgm:cxn modelId="{904844B5-2B06-2E47-8736-B8AFB81EF2A9}" srcId="{1F7183DD-EEDF-AB43-995B-D7F906846DF5}" destId="{12E423A7-721B-8C40-B63A-C8FA96DABBAC}" srcOrd="2" destOrd="0" parTransId="{6CF5622E-B5A8-774F-8571-B691F6A7B89E}" sibTransId="{18B5D4FB-ADE3-9746-92A8-6AA8BD6C84BA}"/>
    <dgm:cxn modelId="{A2C47BEE-6F9A-FA45-B889-5627EB69E770}" srcId="{1F7183DD-EEDF-AB43-995B-D7F906846DF5}" destId="{B9CF0B35-23DA-5E4D-A51E-475673D2446B}" srcOrd="3" destOrd="0" parTransId="{CB06BF0B-A4A9-F44A-ABA8-20160C00DA7B}" sibTransId="{7773B947-9603-8D4E-9BF4-3E7546C1B801}"/>
    <dgm:cxn modelId="{C843477A-92F4-234C-A6F5-232246502D7C}" type="presParOf" srcId="{B3C8E1A0-E19E-B945-848E-8EF6798D1494}" destId="{15D24965-7A6E-C247-8AC7-BA87B95A4DCA}" srcOrd="0" destOrd="0" presId="urn:microsoft.com/office/officeart/2005/8/layout/radial4"/>
    <dgm:cxn modelId="{692B6A35-5A68-C149-8F87-8914FD5DFD9C}" type="presParOf" srcId="{B3C8E1A0-E19E-B945-848E-8EF6798D1494}" destId="{1C98893C-BC26-244C-9A99-26E719AEEEEB}" srcOrd="1" destOrd="0" presId="urn:microsoft.com/office/officeart/2005/8/layout/radial4"/>
    <dgm:cxn modelId="{CA48EA64-C3A0-5547-876C-D6CF82F7BE0E}" type="presParOf" srcId="{B3C8E1A0-E19E-B945-848E-8EF6798D1494}" destId="{3F3EC8EC-1D6D-824D-8BEE-D3A54D93FCEF}" srcOrd="2" destOrd="0" presId="urn:microsoft.com/office/officeart/2005/8/layout/radial4"/>
    <dgm:cxn modelId="{8F69AFD8-A90B-AF45-9D3B-231F524142D3}" type="presParOf" srcId="{B3C8E1A0-E19E-B945-848E-8EF6798D1494}" destId="{083E5DA6-CB08-8B4B-B69E-BDC5F7288FA2}" srcOrd="3" destOrd="0" presId="urn:microsoft.com/office/officeart/2005/8/layout/radial4"/>
    <dgm:cxn modelId="{1F135C9D-B32E-AE41-A3F0-E3B2212CF7AD}" type="presParOf" srcId="{B3C8E1A0-E19E-B945-848E-8EF6798D1494}" destId="{6F7AADB4-8F3C-4246-A911-225C8A86E68C}" srcOrd="4" destOrd="0" presId="urn:microsoft.com/office/officeart/2005/8/layout/radial4"/>
    <dgm:cxn modelId="{BD6644B4-A4BB-F24A-BEC8-4DD1DA198D27}" type="presParOf" srcId="{B3C8E1A0-E19E-B945-848E-8EF6798D1494}" destId="{AEDCD1FC-3F9A-C84A-BF79-1D54C56E001D}" srcOrd="5" destOrd="0" presId="urn:microsoft.com/office/officeart/2005/8/layout/radial4"/>
    <dgm:cxn modelId="{9DF58A79-B992-984B-B824-48212CA055D3}" type="presParOf" srcId="{B3C8E1A0-E19E-B945-848E-8EF6798D1494}" destId="{97FD148E-A913-6D47-A628-477EF490CA3C}" srcOrd="6" destOrd="0" presId="urn:microsoft.com/office/officeart/2005/8/layout/radial4"/>
    <dgm:cxn modelId="{E9EC23CA-6983-C44F-A53A-A74416D6D2DA}" type="presParOf" srcId="{B3C8E1A0-E19E-B945-848E-8EF6798D1494}" destId="{16C69BFC-B93B-6047-AC8B-4BFE0731BEDE}" srcOrd="7" destOrd="0" presId="urn:microsoft.com/office/officeart/2005/8/layout/radial4"/>
    <dgm:cxn modelId="{AAF748E2-62F0-544C-AC08-6603551D3112}" type="presParOf" srcId="{B3C8E1A0-E19E-B945-848E-8EF6798D1494}" destId="{876CAD1B-68F6-614D-B5EF-6B5A93507158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1E9F90-2567-1544-8801-7B7A26D1F643}">
      <dsp:nvSpPr>
        <dsp:cNvPr id="0" name=""/>
        <dsp:cNvSpPr/>
      </dsp:nvSpPr>
      <dsp:spPr>
        <a:xfrm>
          <a:off x="0" y="0"/>
          <a:ext cx="3989832" cy="7832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Initial Response to the stimulus</a:t>
          </a:r>
          <a:endParaRPr lang="en-US" sz="2000" kern="1200" dirty="0"/>
        </a:p>
      </dsp:txBody>
      <dsp:txXfrm>
        <a:off x="22940" y="22940"/>
        <a:ext cx="3053015" cy="737360"/>
      </dsp:txXfrm>
    </dsp:sp>
    <dsp:sp modelId="{51A1C2E7-7750-CF44-9071-BA0CC243B271}">
      <dsp:nvSpPr>
        <dsp:cNvPr id="0" name=""/>
        <dsp:cNvSpPr/>
      </dsp:nvSpPr>
      <dsp:spPr>
        <a:xfrm>
          <a:off x="297942" y="892024"/>
          <a:ext cx="3989832" cy="7832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Blocking the first scene</a:t>
          </a:r>
          <a:endParaRPr lang="en-US" sz="2000" kern="1200" dirty="0"/>
        </a:p>
      </dsp:txBody>
      <dsp:txXfrm>
        <a:off x="320882" y="914964"/>
        <a:ext cx="3136903" cy="737360"/>
      </dsp:txXfrm>
    </dsp:sp>
    <dsp:sp modelId="{61EACF85-D4DE-6247-9E40-AA9BD2B0A901}">
      <dsp:nvSpPr>
        <dsp:cNvPr id="0" name=""/>
        <dsp:cNvSpPr/>
      </dsp:nvSpPr>
      <dsp:spPr>
        <a:xfrm>
          <a:off x="595883" y="1784048"/>
          <a:ext cx="3989832" cy="7832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Changing the end to how it is now</a:t>
          </a:r>
          <a:endParaRPr lang="en-US" sz="2000" kern="1200" dirty="0"/>
        </a:p>
      </dsp:txBody>
      <dsp:txXfrm>
        <a:off x="618823" y="1806988"/>
        <a:ext cx="3136903" cy="737360"/>
      </dsp:txXfrm>
    </dsp:sp>
    <dsp:sp modelId="{E7BCFCD7-6E22-8F43-B3F8-7DCD3FF9E226}">
      <dsp:nvSpPr>
        <dsp:cNvPr id="0" name=""/>
        <dsp:cNvSpPr/>
      </dsp:nvSpPr>
      <dsp:spPr>
        <a:xfrm>
          <a:off x="893826" y="2676072"/>
          <a:ext cx="3989832" cy="7832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Developing my character</a:t>
          </a:r>
          <a:endParaRPr lang="en-US" sz="2000" kern="1200" dirty="0"/>
        </a:p>
      </dsp:txBody>
      <dsp:txXfrm>
        <a:off x="916766" y="2699012"/>
        <a:ext cx="3136903" cy="737360"/>
      </dsp:txXfrm>
    </dsp:sp>
    <dsp:sp modelId="{BF378BCE-4E29-7641-AC8D-B2D4ACF7C70C}">
      <dsp:nvSpPr>
        <dsp:cNvPr id="0" name=""/>
        <dsp:cNvSpPr/>
      </dsp:nvSpPr>
      <dsp:spPr>
        <a:xfrm>
          <a:off x="1191767" y="3568097"/>
          <a:ext cx="3989832" cy="7832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Changing the first scene</a:t>
          </a:r>
          <a:endParaRPr lang="en-US" sz="2000" kern="1200" dirty="0"/>
        </a:p>
      </dsp:txBody>
      <dsp:txXfrm>
        <a:off x="1214707" y="3591037"/>
        <a:ext cx="3136903" cy="737360"/>
      </dsp:txXfrm>
    </dsp:sp>
    <dsp:sp modelId="{240106F6-9E3E-364F-9C14-B0657F23CF78}">
      <dsp:nvSpPr>
        <dsp:cNvPr id="0" name=""/>
        <dsp:cNvSpPr/>
      </dsp:nvSpPr>
      <dsp:spPr>
        <a:xfrm>
          <a:off x="3480725" y="572200"/>
          <a:ext cx="509106" cy="50910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3595274" y="572200"/>
        <a:ext cx="280008" cy="383102"/>
      </dsp:txXfrm>
    </dsp:sp>
    <dsp:sp modelId="{80D9B5BF-D860-4849-8229-9404A3A93D8C}">
      <dsp:nvSpPr>
        <dsp:cNvPr id="0" name=""/>
        <dsp:cNvSpPr/>
      </dsp:nvSpPr>
      <dsp:spPr>
        <a:xfrm>
          <a:off x="3778667" y="1464225"/>
          <a:ext cx="509106" cy="50910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3893216" y="1464225"/>
        <a:ext cx="280008" cy="383102"/>
      </dsp:txXfrm>
    </dsp:sp>
    <dsp:sp modelId="{7E20BC9B-DDE1-C846-8026-355E587AF0B9}">
      <dsp:nvSpPr>
        <dsp:cNvPr id="0" name=""/>
        <dsp:cNvSpPr/>
      </dsp:nvSpPr>
      <dsp:spPr>
        <a:xfrm>
          <a:off x="4076609" y="2343195"/>
          <a:ext cx="509106" cy="50910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4191158" y="2343195"/>
        <a:ext cx="280008" cy="383102"/>
      </dsp:txXfrm>
    </dsp:sp>
    <dsp:sp modelId="{137604FC-71E6-BE40-B588-E2D52699662C}">
      <dsp:nvSpPr>
        <dsp:cNvPr id="0" name=""/>
        <dsp:cNvSpPr/>
      </dsp:nvSpPr>
      <dsp:spPr>
        <a:xfrm>
          <a:off x="4374551" y="3243922"/>
          <a:ext cx="509106" cy="50910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4489100" y="3243922"/>
        <a:ext cx="280008" cy="3831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D24965-7A6E-C247-8AC7-BA87B95A4DCA}">
      <dsp:nvSpPr>
        <dsp:cNvPr id="0" name=""/>
        <dsp:cNvSpPr/>
      </dsp:nvSpPr>
      <dsp:spPr>
        <a:xfrm>
          <a:off x="4195868" y="2226292"/>
          <a:ext cx="2123863" cy="21238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Key Moment</a:t>
          </a:r>
          <a:endParaRPr lang="en-US" sz="3200" kern="1200" dirty="0"/>
        </a:p>
      </dsp:txBody>
      <dsp:txXfrm>
        <a:off x="4506901" y="2537325"/>
        <a:ext cx="1501797" cy="1501797"/>
      </dsp:txXfrm>
    </dsp:sp>
    <dsp:sp modelId="{1C98893C-BC26-244C-9A99-26E719AEEEEB}">
      <dsp:nvSpPr>
        <dsp:cNvPr id="0" name=""/>
        <dsp:cNvSpPr/>
      </dsp:nvSpPr>
      <dsp:spPr>
        <a:xfrm rot="11700000">
          <a:off x="2587732" y="2482122"/>
          <a:ext cx="1582323" cy="60530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3EC8EC-1D6D-824D-8BEE-D3A54D93FCEF}">
      <dsp:nvSpPr>
        <dsp:cNvPr id="0" name=""/>
        <dsp:cNvSpPr/>
      </dsp:nvSpPr>
      <dsp:spPr>
        <a:xfrm>
          <a:off x="1605855" y="1772936"/>
          <a:ext cx="2017670" cy="16141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Created</a:t>
          </a:r>
          <a:endParaRPr lang="en-US" sz="3200" kern="1200" dirty="0"/>
        </a:p>
      </dsp:txBody>
      <dsp:txXfrm>
        <a:off x="1653131" y="1820212"/>
        <a:ext cx="1923118" cy="1519584"/>
      </dsp:txXfrm>
    </dsp:sp>
    <dsp:sp modelId="{083E5DA6-CB08-8B4B-B69E-BDC5F7288FA2}">
      <dsp:nvSpPr>
        <dsp:cNvPr id="0" name=""/>
        <dsp:cNvSpPr/>
      </dsp:nvSpPr>
      <dsp:spPr>
        <a:xfrm rot="14700000">
          <a:off x="3644567" y="1222635"/>
          <a:ext cx="1582323" cy="60530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7AADB4-8F3C-4246-A911-225C8A86E68C}">
      <dsp:nvSpPr>
        <dsp:cNvPr id="0" name=""/>
        <dsp:cNvSpPr/>
      </dsp:nvSpPr>
      <dsp:spPr>
        <a:xfrm>
          <a:off x="3092534" y="1182"/>
          <a:ext cx="2017670" cy="16141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Developed</a:t>
          </a:r>
          <a:endParaRPr lang="en-US" sz="3200" kern="1200" dirty="0"/>
        </a:p>
      </dsp:txBody>
      <dsp:txXfrm>
        <a:off x="3139810" y="48458"/>
        <a:ext cx="1923118" cy="1519584"/>
      </dsp:txXfrm>
    </dsp:sp>
    <dsp:sp modelId="{AEDCD1FC-3F9A-C84A-BF79-1D54C56E001D}">
      <dsp:nvSpPr>
        <dsp:cNvPr id="0" name=""/>
        <dsp:cNvSpPr/>
      </dsp:nvSpPr>
      <dsp:spPr>
        <a:xfrm rot="17700000">
          <a:off x="5288709" y="1222635"/>
          <a:ext cx="1582323" cy="60530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FD148E-A913-6D47-A628-477EF490CA3C}">
      <dsp:nvSpPr>
        <dsp:cNvPr id="0" name=""/>
        <dsp:cNvSpPr/>
      </dsp:nvSpPr>
      <dsp:spPr>
        <a:xfrm>
          <a:off x="5405395" y="1182"/>
          <a:ext cx="2017670" cy="16141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Improved</a:t>
          </a:r>
          <a:endParaRPr lang="en-US" sz="3200" kern="1200" dirty="0"/>
        </a:p>
      </dsp:txBody>
      <dsp:txXfrm>
        <a:off x="5452671" y="48458"/>
        <a:ext cx="1923118" cy="1519584"/>
      </dsp:txXfrm>
    </dsp:sp>
    <dsp:sp modelId="{16C69BFC-B93B-6047-AC8B-4BFE0731BEDE}">
      <dsp:nvSpPr>
        <dsp:cNvPr id="0" name=""/>
        <dsp:cNvSpPr/>
      </dsp:nvSpPr>
      <dsp:spPr>
        <a:xfrm rot="20700000">
          <a:off x="6345544" y="2482122"/>
          <a:ext cx="1582323" cy="60530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6CAD1B-68F6-614D-B5EF-6B5A93507158}">
      <dsp:nvSpPr>
        <dsp:cNvPr id="0" name=""/>
        <dsp:cNvSpPr/>
      </dsp:nvSpPr>
      <dsp:spPr>
        <a:xfrm>
          <a:off x="6892074" y="1772936"/>
          <a:ext cx="2017670" cy="16141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Realised</a:t>
          </a:r>
          <a:endParaRPr lang="en-US" sz="3200" kern="1200" dirty="0"/>
        </a:p>
      </dsp:txBody>
      <dsp:txXfrm>
        <a:off x="6939350" y="1820212"/>
        <a:ext cx="1923118" cy="15195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86260-8830-FB44-827C-8670F2512E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7CCAC9-8686-A247-9DC9-CB3E1A2262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F4448-1C04-C94D-A901-C0026EA3C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6843-A5E1-134A-91A1-5210A2CB29EA}" type="datetimeFigureOut">
              <a:rPr lang="en-US" smtClean="0"/>
              <a:t>3/2/18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B701B-ECE3-2F42-BC71-1968CBAC6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47331-6AB7-0F40-91B5-A0C5BBC49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7D35-70DB-FC4A-BE20-4003445B0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90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A22B7-A63D-2942-A09D-90E3290EF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5E23B9-018F-DA4F-93E2-2F51884CCB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3BEA2-967D-C246-87AC-C7FD01DF9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6843-A5E1-134A-91A1-5210A2CB29EA}" type="datetimeFigureOut">
              <a:rPr lang="en-US" smtClean="0"/>
              <a:t>3/2/18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68B6D3-82CF-EE48-9289-2EF89298C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A65390-9CCF-3849-9C77-0BE20FF26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7D35-70DB-FC4A-BE20-4003445B0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47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8D4C5A-DC11-1741-8B05-B6AD4D6C39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F14E36-5C64-0543-ADE9-0B71A3D496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6465AF-BFEB-2340-9D11-14BA7432E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6843-A5E1-134A-91A1-5210A2CB29EA}" type="datetimeFigureOut">
              <a:rPr lang="en-US" smtClean="0"/>
              <a:t>3/2/18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71A11-425A-1649-8D93-9EEFF68E2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4D700-5B9A-0C45-B71E-CDFBE5841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7D35-70DB-FC4A-BE20-4003445B0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55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15E16-C7C5-EF46-8A7A-F48BFF12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80DEA-292B-BF43-90B8-85136F123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E6C51-5A10-A447-9DB5-5CF5F640A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6843-A5E1-134A-91A1-5210A2CB29EA}" type="datetimeFigureOut">
              <a:rPr lang="en-US" smtClean="0"/>
              <a:t>3/2/18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290E08-1C93-FB48-B7C8-FC60DE674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52549-109B-BD48-A099-838D9E340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7D35-70DB-FC4A-BE20-4003445B0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85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AAC5A-F7C9-3349-A010-00D19B795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126B15-5275-7D40-9B66-F16B28FFC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C2F05-DCC2-2748-8BFE-40C874D85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6843-A5E1-134A-91A1-5210A2CB29EA}" type="datetimeFigureOut">
              <a:rPr lang="en-US" smtClean="0"/>
              <a:t>3/2/18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D9BC0-882F-A146-8D34-12BEACC5D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FA163-7571-9E49-890F-051A8D2B9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7D35-70DB-FC4A-BE20-4003445B0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91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99FC9-D458-1145-9949-A2C5E0C0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AEEB8-A094-EA4D-AD55-3043755251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CC8DFE-1F32-1F48-936A-EF35915660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FFF545-B9C2-3D48-A30D-4163BFEE4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6843-A5E1-134A-91A1-5210A2CB29EA}" type="datetimeFigureOut">
              <a:rPr lang="en-US" smtClean="0"/>
              <a:t>3/2/18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F15260-7327-AB43-BFE2-C9E4FAF56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BF1DAD-1C49-0544-8BD7-B57AE6A3C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7D35-70DB-FC4A-BE20-4003445B0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183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A9E76-121A-F447-90E2-069C16AE3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21398F-7AD1-2641-806B-F42FCE898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ACC99B-676F-B147-8031-514F42B3C9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B4B299-3A6A-774A-B7F1-8B69291813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641D1F-CB52-C747-840A-0FC9542FE8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9F10D4-0432-F14D-8EF5-F89DD97B5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6843-A5E1-134A-91A1-5210A2CB29EA}" type="datetimeFigureOut">
              <a:rPr lang="en-US" smtClean="0"/>
              <a:t>3/2/18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C01F6F-3731-8342-BB5A-0E4A49642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BB5FBB-45C1-4C42-899D-42CA83FCC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7D35-70DB-FC4A-BE20-4003445B0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14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7B90A-DA54-714C-8E98-015F4C89D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A502FE-D425-2043-9D33-33311C542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6843-A5E1-134A-91A1-5210A2CB29EA}" type="datetimeFigureOut">
              <a:rPr lang="en-US" smtClean="0"/>
              <a:t>3/2/18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7B704E-9D69-404A-ACD2-45D27657E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648D3B-7A4E-554D-811C-728DC7511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7D35-70DB-FC4A-BE20-4003445B0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94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6231DB-61EA-754E-8935-6E8352913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6843-A5E1-134A-91A1-5210A2CB29EA}" type="datetimeFigureOut">
              <a:rPr lang="en-US" smtClean="0"/>
              <a:t>3/2/18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CF8A5C-6B33-9349-B266-5924694FA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88293F-7E02-3F4D-873A-4DFD1A311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7D35-70DB-FC4A-BE20-4003445B0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97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DDD07-ABC2-9E44-A5ED-4A90673AE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B28CA-9F74-7346-A2FD-A5EB77FA5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5D0509-5AE7-EB48-8CF9-646F691C96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970B8E-ABBA-FC4B-8D0E-667EDC2D4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6843-A5E1-134A-91A1-5210A2CB29EA}" type="datetimeFigureOut">
              <a:rPr lang="en-US" smtClean="0"/>
              <a:t>3/2/18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D0003F-5618-114F-B85A-036C1FA0D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FDD264-06FB-3748-A3AB-8965561BB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7D35-70DB-FC4A-BE20-4003445B0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39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71A79-0AD6-4E48-B484-945B44F86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BC79A8-C76F-7F44-94B7-C717443D17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0729A3-382E-9B44-A3B8-75650B4769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5C191A-F432-AE47-962E-AD849806E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6843-A5E1-134A-91A1-5210A2CB29EA}" type="datetimeFigureOut">
              <a:rPr lang="en-US" smtClean="0"/>
              <a:t>3/2/18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4BC93C-7458-C840-BC04-98EA17473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91026F-A53E-154E-A75F-04C426A33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7D35-70DB-FC4A-BE20-4003445B0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65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DB8D30-0FCC-584F-BE29-F018E0700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C96051-6AA5-4A47-8FA8-B2003A109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1C216-7821-454D-B566-A45C44D047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76843-A5E1-134A-91A1-5210A2CB29EA}" type="datetimeFigureOut">
              <a:rPr lang="en-US" smtClean="0"/>
              <a:t>3/2/18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B6846C-A768-544C-800F-5626D06733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7FC73-8099-484F-B384-C0C1DBCB2D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27D35-70DB-FC4A-BE20-4003445B0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18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905BA41-EE6E-4F80-8636-447F22DD729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F35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D7549B2-EE05-4558-8C64-AC46755F2B2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25914" y="889251"/>
            <a:ext cx="2140172" cy="2140172"/>
          </a:xfrm>
          <a:prstGeom prst="ellipse">
            <a:avLst/>
          </a:prstGeom>
          <a:solidFill>
            <a:srgbClr val="FFFFFF"/>
          </a:solidFill>
          <a:ln>
            <a:solidFill>
              <a:srgbClr val="F300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B76783-50A2-2746-B3AC-26DF4379AB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7115" y="1621527"/>
            <a:ext cx="1517772" cy="67562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60EE41D-5C52-0B46-A8D4-E89C5D7B61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8465" y="3298722"/>
            <a:ext cx="8495070" cy="1784402"/>
          </a:xfrm>
        </p:spPr>
        <p:txBody>
          <a:bodyPr anchor="b">
            <a:normAutofit/>
          </a:bodyPr>
          <a:lstStyle/>
          <a:p>
            <a:r>
              <a:rPr lang="en-GB" sz="5100">
                <a:solidFill>
                  <a:srgbClr val="FFFFFF"/>
                </a:solidFill>
              </a:rPr>
              <a:t>AQA GCSE Drama </a:t>
            </a:r>
            <a:br>
              <a:rPr lang="en-GB" sz="5100">
                <a:solidFill>
                  <a:srgbClr val="FFFFFF"/>
                </a:solidFill>
              </a:rPr>
            </a:br>
            <a:r>
              <a:rPr lang="en-GB" sz="5100">
                <a:solidFill>
                  <a:srgbClr val="FFFFFF"/>
                </a:solidFill>
              </a:rPr>
              <a:t>Component 2: Devised Drama</a:t>
            </a:r>
            <a:endParaRPr lang="en-US" sz="510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0CCA24-9DD0-0543-A360-ABD733D5AD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8465" y="5258851"/>
            <a:ext cx="8495070" cy="904005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Written Log Book</a:t>
            </a: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213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555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54749FA-C93B-704C-8BB5-CAB217F51B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297" y="643467"/>
            <a:ext cx="4735405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388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25FD3A2-18EF-FB42-BEFA-3CD470151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Section 2: Development and collaboration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DAE78B8-7EB1-B741-8D71-6F3A578F48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In this section students are expected to explain the process they undertook to refine their initial ideas and intentions into a final devised piece.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498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E7967-9579-394D-89F9-C1BB7685E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You, the student, must explain: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03636-F064-1A49-B7D0-4BC3A1E21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how you have developed and refined your own ideas and those of the pair/group</a:t>
            </a:r>
          </a:p>
          <a:p>
            <a:r>
              <a:rPr lang="en-GB" dirty="0"/>
              <a:t>how you developed and refined the piece in rehearsal</a:t>
            </a:r>
          </a:p>
          <a:p>
            <a:r>
              <a:rPr lang="en-GB" dirty="0"/>
              <a:t>how you developed and refined your own theatrical skills during the devising process</a:t>
            </a:r>
          </a:p>
          <a:p>
            <a:r>
              <a:rPr lang="en-GB" dirty="0"/>
              <a:t>how you responded to feedback</a:t>
            </a:r>
          </a:p>
          <a:p>
            <a:r>
              <a:rPr lang="en-GB" dirty="0"/>
              <a:t>how you as individuals used your refined theatrical skills and ideas in the final piece.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069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69D20-9456-A94F-9516-4D1F2929E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 1: Timeline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BB8DE-E3C9-624E-9985-114E3AF9205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en-GB" dirty="0"/>
              <a:t>Take a moment to reflect on how you have got to this point in the process. Consider what 5 key moments have you had that got you here.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069FE50-2C90-2848-B090-78EADB84171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11780653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1491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A230D-CC8F-6E45-85CC-A3E18D380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 2: Expand on each moment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D707096-834E-F149-9CCF-8BE007A0FA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791156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5783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DBD27-E86B-7C41-8776-013324749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592E6-DD97-E046-95BF-09F72E3DF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Explain the idea</a:t>
            </a:r>
          </a:p>
          <a:p>
            <a:r>
              <a:rPr lang="en-GB" dirty="0"/>
              <a:t>Explain how the idea came about by;</a:t>
            </a:r>
            <a:endParaRPr lang="en-US" dirty="0"/>
          </a:p>
          <a:p>
            <a:pPr lvl="1"/>
            <a:r>
              <a:rPr lang="en-GB" dirty="0"/>
              <a:t>Explaining how it links to the original stimulus</a:t>
            </a:r>
          </a:p>
          <a:p>
            <a:pPr lvl="1"/>
            <a:r>
              <a:rPr lang="en-GB" dirty="0"/>
              <a:t>Explaining how it links to the vision and message of the performance</a:t>
            </a:r>
          </a:p>
          <a:p>
            <a:pPr lvl="1"/>
            <a:r>
              <a:rPr lang="en-GB" dirty="0"/>
              <a:t>Explaining how much you contributed to the idea</a:t>
            </a:r>
          </a:p>
          <a:p>
            <a:pPr lvl="1"/>
            <a:r>
              <a:rPr lang="en-GB" dirty="0"/>
              <a:t>Explaining how the group shaped the idea</a:t>
            </a:r>
          </a:p>
          <a:p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3D143AB-6B93-7D44-B162-AA453F46989C}"/>
              </a:ext>
            </a:extLst>
          </p:cNvPr>
          <p:cNvGrpSpPr/>
          <p:nvPr/>
        </p:nvGrpSpPr>
        <p:grpSpPr>
          <a:xfrm>
            <a:off x="838200" y="144021"/>
            <a:ext cx="2017670" cy="1614136"/>
            <a:chOff x="1605855" y="1772936"/>
            <a:chExt cx="2017670" cy="1614136"/>
          </a:xfrm>
        </p:grpSpPr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A3A0071E-1BE3-FE4A-ABF6-3C0CF1B6A3EB}"/>
                </a:ext>
              </a:extLst>
            </p:cNvPr>
            <p:cNvSpPr/>
            <p:nvPr/>
          </p:nvSpPr>
          <p:spPr>
            <a:xfrm>
              <a:off x="1605855" y="1772936"/>
              <a:ext cx="2017670" cy="161413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>
              <a:extLst>
                <a:ext uri="{FF2B5EF4-FFF2-40B4-BE49-F238E27FC236}">
                  <a16:creationId xmlns:a16="http://schemas.microsoft.com/office/drawing/2014/main" id="{05692382-E2D7-1040-8F21-EA6857F11F0B}"/>
                </a:ext>
              </a:extLst>
            </p:cNvPr>
            <p:cNvSpPr txBox="1"/>
            <p:nvPr/>
          </p:nvSpPr>
          <p:spPr>
            <a:xfrm>
              <a:off x="1653131" y="1820212"/>
              <a:ext cx="1923118" cy="15195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3200" kern="1200" dirty="0"/>
                <a:t>Created</a:t>
              </a:r>
              <a:endParaRPr lang="en-US" sz="3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33192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85F32-F6BD-714B-9E9B-A569AB6C1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9A0BC-6F85-5149-8EE6-44AA24FAC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Explain how the idea became a reality in your performance by;</a:t>
            </a:r>
          </a:p>
          <a:p>
            <a:pPr lvl="1"/>
            <a:r>
              <a:rPr lang="en-GB" dirty="0"/>
              <a:t>Explaining how you developed the performance using key terminology</a:t>
            </a:r>
          </a:p>
          <a:p>
            <a:pPr lvl="1"/>
            <a:r>
              <a:rPr lang="en-GB" dirty="0"/>
              <a:t>Explaining how you developed any characters</a:t>
            </a:r>
          </a:p>
          <a:p>
            <a:pPr lvl="1"/>
            <a:r>
              <a:rPr lang="en-GB" dirty="0"/>
              <a:t>Explaining how you overcame any problems or barriers</a:t>
            </a:r>
          </a:p>
          <a:p>
            <a:pPr lvl="1"/>
            <a:r>
              <a:rPr lang="en-GB" dirty="0"/>
              <a:t>Explaining how the original idea may have changed and developed by making it practical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5C67F7E-72DA-D04A-8234-97EED7585EFC}"/>
              </a:ext>
            </a:extLst>
          </p:cNvPr>
          <p:cNvGrpSpPr/>
          <p:nvPr/>
        </p:nvGrpSpPr>
        <p:grpSpPr>
          <a:xfrm>
            <a:off x="838200" y="144021"/>
            <a:ext cx="2017670" cy="1614136"/>
            <a:chOff x="3092534" y="1182"/>
            <a:chExt cx="2017670" cy="1614136"/>
          </a:xfrm>
        </p:grpSpPr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F935FB72-AB28-C24D-875D-A8F9A202E01D}"/>
                </a:ext>
              </a:extLst>
            </p:cNvPr>
            <p:cNvSpPr/>
            <p:nvPr/>
          </p:nvSpPr>
          <p:spPr>
            <a:xfrm>
              <a:off x="3092534" y="1182"/>
              <a:ext cx="2017670" cy="161413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>
              <a:extLst>
                <a:ext uri="{FF2B5EF4-FFF2-40B4-BE49-F238E27FC236}">
                  <a16:creationId xmlns:a16="http://schemas.microsoft.com/office/drawing/2014/main" id="{21CF2250-62D8-7744-88C0-4BAFD0211E70}"/>
                </a:ext>
              </a:extLst>
            </p:cNvPr>
            <p:cNvSpPr txBox="1"/>
            <p:nvPr/>
          </p:nvSpPr>
          <p:spPr>
            <a:xfrm>
              <a:off x="3139810" y="48458"/>
              <a:ext cx="1923118" cy="15195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3200" kern="1200" dirty="0"/>
                <a:t>Developed</a:t>
              </a:r>
              <a:endParaRPr lang="en-US" sz="3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503752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8DFCA-45F7-1D4B-9330-E129C7A7F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6BC13-2FD0-C34B-B2F7-9AB09A4AA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Explain how you improved the performance by;</a:t>
            </a:r>
          </a:p>
          <a:p>
            <a:pPr lvl="1"/>
            <a:r>
              <a:rPr lang="en-GB" dirty="0"/>
              <a:t>Explain how you developed the performance in rehearsal – what did you change, improve and adapt.</a:t>
            </a:r>
          </a:p>
          <a:p>
            <a:pPr lvl="1"/>
            <a:r>
              <a:rPr lang="en-GB" dirty="0"/>
              <a:t>Explain how you dealt with feedback and developed the performance further.</a:t>
            </a:r>
          </a:p>
          <a:p>
            <a:pPr lvl="1"/>
            <a:r>
              <a:rPr lang="en-GB" dirty="0"/>
              <a:t>Explain how the final realisation of the idea resembles and links back to the original idea.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5380BCF-7CE8-D948-AEC4-154C889B275D}"/>
              </a:ext>
            </a:extLst>
          </p:cNvPr>
          <p:cNvGrpSpPr/>
          <p:nvPr/>
        </p:nvGrpSpPr>
        <p:grpSpPr>
          <a:xfrm>
            <a:off x="838200" y="144021"/>
            <a:ext cx="2017670" cy="1614136"/>
            <a:chOff x="5405395" y="1182"/>
            <a:chExt cx="2017670" cy="1614136"/>
          </a:xfrm>
        </p:grpSpPr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F5A173E8-07ED-E842-AA15-5E7591B0FA4F}"/>
                </a:ext>
              </a:extLst>
            </p:cNvPr>
            <p:cNvSpPr/>
            <p:nvPr/>
          </p:nvSpPr>
          <p:spPr>
            <a:xfrm>
              <a:off x="5405395" y="1182"/>
              <a:ext cx="2017670" cy="161413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>
              <a:extLst>
                <a:ext uri="{FF2B5EF4-FFF2-40B4-BE49-F238E27FC236}">
                  <a16:creationId xmlns:a16="http://schemas.microsoft.com/office/drawing/2014/main" id="{234D65AC-ACDB-D14D-BB26-775A71BA64FC}"/>
                </a:ext>
              </a:extLst>
            </p:cNvPr>
            <p:cNvSpPr txBox="1"/>
            <p:nvPr/>
          </p:nvSpPr>
          <p:spPr>
            <a:xfrm>
              <a:off x="5452671" y="48458"/>
              <a:ext cx="1923118" cy="15195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3200" kern="1200" dirty="0"/>
                <a:t>Improved</a:t>
              </a:r>
              <a:endParaRPr lang="en-US" sz="3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90616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15D0B-AC85-4E45-B9AB-3284EBCB3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B0601-EEC8-484A-A491-3CBF13E22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Explain how you, as an actor, improved the knowledge and application of your performance skills to take on the role in this scene.</a:t>
            </a:r>
          </a:p>
          <a:p>
            <a:r>
              <a:rPr lang="en-GB" dirty="0"/>
              <a:t>Explain how you, as an actor, performed in this scene to communicate to the audience your intentions.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DCB671E-55F7-D54C-B2B1-3B14C42FD67E}"/>
              </a:ext>
            </a:extLst>
          </p:cNvPr>
          <p:cNvGrpSpPr/>
          <p:nvPr/>
        </p:nvGrpSpPr>
        <p:grpSpPr>
          <a:xfrm>
            <a:off x="838200" y="144021"/>
            <a:ext cx="2017670" cy="1614136"/>
            <a:chOff x="6892074" y="1772936"/>
            <a:chExt cx="2017670" cy="1614136"/>
          </a:xfrm>
        </p:grpSpPr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A6360825-4E09-D44F-BC93-A8F95CCECAB3}"/>
                </a:ext>
              </a:extLst>
            </p:cNvPr>
            <p:cNvSpPr/>
            <p:nvPr/>
          </p:nvSpPr>
          <p:spPr>
            <a:xfrm>
              <a:off x="6892074" y="1772936"/>
              <a:ext cx="2017670" cy="161413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>
              <a:extLst>
                <a:ext uri="{FF2B5EF4-FFF2-40B4-BE49-F238E27FC236}">
                  <a16:creationId xmlns:a16="http://schemas.microsoft.com/office/drawing/2014/main" id="{DBBF6896-D5D5-614F-98AF-6AAEBC6AE6BF}"/>
                </a:ext>
              </a:extLst>
            </p:cNvPr>
            <p:cNvSpPr txBox="1"/>
            <p:nvPr/>
          </p:nvSpPr>
          <p:spPr>
            <a:xfrm>
              <a:off x="6939350" y="1820212"/>
              <a:ext cx="1923118" cy="15195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3200" kern="1200" dirty="0"/>
                <a:t>Realised</a:t>
              </a:r>
              <a:endParaRPr lang="en-US" sz="3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66335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375</Words>
  <Application>Microsoft Macintosh PowerPoint</Application>
  <PresentationFormat>Widescreen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AQA GCSE Drama  Component 2: Devised Drama</vt:lpstr>
      <vt:lpstr>Section 2: Development and collaboration</vt:lpstr>
      <vt:lpstr>You, the student, must explain:</vt:lpstr>
      <vt:lpstr>Task 1: Timeline</vt:lpstr>
      <vt:lpstr>Task 2: Expand on each moment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AQA GCSE Drama  Component 2: Devised Drama</dc:title>
  <dc:creator>Keith Richard Burt</dc:creator>
  <cp:lastModifiedBy>Keith Richard Burt</cp:lastModifiedBy>
  <cp:revision>11</cp:revision>
  <dcterms:created xsi:type="dcterms:W3CDTF">2018-01-10T12:38:29Z</dcterms:created>
  <dcterms:modified xsi:type="dcterms:W3CDTF">2018-03-02T14:00:26Z</dcterms:modified>
</cp:coreProperties>
</file>