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1" r:id="rId4"/>
    <p:sldId id="266" r:id="rId5"/>
    <p:sldId id="278" r:id="rId6"/>
    <p:sldId id="279" r:id="rId7"/>
    <p:sldId id="275" r:id="rId8"/>
    <p:sldId id="276" r:id="rId9"/>
    <p:sldId id="265" r:id="rId10"/>
    <p:sldId id="277" r:id="rId11"/>
    <p:sldId id="273" r:id="rId12"/>
    <p:sldId id="274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89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2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1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1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7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4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9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2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38E4DC-89EE-4292-BF9B-8F4053BD782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4DB224-A966-4EB6-8BEC-8EA508884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9866" y="0"/>
            <a:ext cx="285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130629"/>
            <a:ext cx="2899954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Translate these into English.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65714"/>
          <a:stretch/>
        </p:blipFill>
        <p:spPr>
          <a:xfrm>
            <a:off x="3278777" y="862149"/>
            <a:ext cx="3772832" cy="58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761"/>
            <a:ext cx="6183630" cy="4625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89" y="660761"/>
            <a:ext cx="7375989" cy="30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1" y="728254"/>
            <a:ext cx="11331339" cy="43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8" y="846637"/>
            <a:ext cx="11947642" cy="5567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58" y="222069"/>
            <a:ext cx="994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messages and answer the questions in French.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370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228" y="707461"/>
            <a:ext cx="2385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28" y="1724977"/>
            <a:ext cx="4747384" cy="38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777"/>
            <a:ext cx="12163425" cy="4029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346" y="354764"/>
            <a:ext cx="523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Hom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ework vocab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12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9866" y="0"/>
            <a:ext cx="285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9" y="734817"/>
            <a:ext cx="7361579" cy="61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49519"/>
              </p:ext>
            </p:extLst>
          </p:nvPr>
        </p:nvGraphicFramePr>
        <p:xfrm>
          <a:off x="285403" y="947161"/>
          <a:ext cx="11807968" cy="57778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8">
                <a:tc gridSpan="2">
                  <a:txBody>
                    <a:bodyPr/>
                    <a:lstStyle/>
                    <a:p>
                      <a:r>
                        <a:rPr lang="en-GB" sz="3200" u="sng" dirty="0" smtClean="0"/>
                        <a:t>Classwork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u="sng" baseline="0" dirty="0" err="1" smtClean="0">
                          <a:latin typeface="+mn-lt"/>
                        </a:rPr>
                        <a:t>L’école</a:t>
                      </a:r>
                      <a:r>
                        <a:rPr lang="en-US" sz="3200" u="sng" baseline="0" dirty="0" smtClean="0">
                          <a:latin typeface="+mn-lt"/>
                        </a:rPr>
                        <a:t> chez nous, 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l’école</a:t>
                      </a:r>
                      <a:r>
                        <a:rPr lang="en-US" sz="3200" u="sng" baseline="0" dirty="0" smtClean="0">
                          <a:latin typeface="+mn-lt"/>
                        </a:rPr>
                        <a:t> chez 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vous</a:t>
                      </a:r>
                      <a:endParaRPr lang="en-GB" sz="3200" u="none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L.O.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To </a:t>
                      </a:r>
                      <a:r>
                        <a:rPr lang="en-GB" sz="3200" dirty="0" smtClean="0"/>
                        <a:t>compare </a:t>
                      </a:r>
                      <a:r>
                        <a:rPr lang="en-GB" sz="3200" baseline="0" dirty="0" smtClean="0"/>
                        <a:t>schools in the UK and France</a:t>
                      </a:r>
                      <a:endParaRPr lang="en-GB" sz="32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To use the pronouns </a:t>
                      </a:r>
                      <a:r>
                        <a:rPr lang="en-US" sz="3200" baseline="0" dirty="0" smtClean="0"/>
                        <a:t>ILS </a:t>
                      </a:r>
                      <a:r>
                        <a:rPr lang="en-US" sz="3200" baseline="0" dirty="0" smtClean="0"/>
                        <a:t>and </a:t>
                      </a:r>
                      <a:r>
                        <a:rPr lang="en-US" sz="3200" baseline="0" dirty="0" smtClean="0"/>
                        <a:t>ELLES</a:t>
                      </a:r>
                      <a:endParaRPr lang="en-GB" sz="3200" baseline="0" dirty="0" smtClean="0"/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43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Century Gothic" panose="020B0502020202020204" pitchFamily="34" charset="0"/>
                        </a:rPr>
                        <a:t>DEVOIRS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K.O. 3 + 15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Using the vocabulary on the </a:t>
                      </a:r>
                      <a:r>
                        <a:rPr lang="en-US" sz="3200" b="1" u="sng" baseline="0" dirty="0" smtClean="0">
                          <a:solidFill>
                            <a:srgbClr val="7030A0"/>
                          </a:solidFill>
                        </a:rPr>
                        <a:t>last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 slide as well as slides 5 and 6 , prepare a short presentation about the differences between school in the UK and school in France. Aim for 80 words.</a:t>
                      </a:r>
                      <a:endParaRPr lang="en-US" sz="3200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001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08391" y="2383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357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235" y="-122625"/>
            <a:ext cx="93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Key points about school in France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235" y="927463"/>
            <a:ext cx="96142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“</a:t>
            </a:r>
            <a:r>
              <a:rPr lang="en-US" sz="2400" dirty="0" err="1" smtClean="0"/>
              <a:t>collège</a:t>
            </a:r>
            <a:r>
              <a:rPr lang="en-US" sz="2400" dirty="0" smtClean="0"/>
              <a:t>” we count years backwards!</a:t>
            </a:r>
          </a:p>
          <a:p>
            <a:endParaRPr lang="en-US" sz="2400" dirty="0"/>
          </a:p>
          <a:p>
            <a:r>
              <a:rPr lang="en-US" sz="2400" dirty="0" smtClean="0"/>
              <a:t>Year 7 is called SIXIEME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year)</a:t>
            </a:r>
          </a:p>
          <a:p>
            <a:r>
              <a:rPr lang="en-US" sz="2400" dirty="0" smtClean="0"/>
              <a:t>Year 8 is called CINQUIEME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year)</a:t>
            </a:r>
          </a:p>
          <a:p>
            <a:r>
              <a:rPr lang="en-US" sz="2400" dirty="0" smtClean="0"/>
              <a:t>Year 9 is QUATRIEME (4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year)</a:t>
            </a:r>
          </a:p>
          <a:p>
            <a:r>
              <a:rPr lang="en-US" sz="2400" dirty="0" smtClean="0"/>
              <a:t>Year 10 is TROISIEME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year) (they have a small exam called BREVET DES COLLEGES)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Then you go to LYCEE (college)</a:t>
            </a:r>
          </a:p>
          <a:p>
            <a:r>
              <a:rPr lang="en-US" sz="2400" dirty="0" smtClean="0"/>
              <a:t>Year </a:t>
            </a:r>
            <a:r>
              <a:rPr lang="en-US" sz="2400" dirty="0"/>
              <a:t>11 is SECONDE (2</a:t>
            </a:r>
            <a:r>
              <a:rPr lang="en-US" sz="2400" baseline="30000" dirty="0"/>
              <a:t>nd</a:t>
            </a:r>
            <a:r>
              <a:rPr lang="en-US" sz="2400" dirty="0"/>
              <a:t> year)</a:t>
            </a:r>
          </a:p>
          <a:p>
            <a:r>
              <a:rPr lang="en-US" sz="2400" dirty="0"/>
              <a:t>Year </a:t>
            </a:r>
            <a:r>
              <a:rPr lang="en-US" sz="2400" dirty="0" smtClean="0"/>
              <a:t>12 is PREMIERE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year)</a:t>
            </a:r>
          </a:p>
          <a:p>
            <a:r>
              <a:rPr lang="en-US" sz="2400" dirty="0" smtClean="0"/>
              <a:t>Year 13 is TERMINALE (Final year)</a:t>
            </a:r>
          </a:p>
          <a:p>
            <a:endParaRPr lang="en-US" sz="2400" dirty="0"/>
          </a:p>
          <a:p>
            <a:r>
              <a:rPr lang="en-US" sz="2400" dirty="0" smtClean="0"/>
              <a:t>A-levels are called LE BAC (short for </a:t>
            </a:r>
            <a:r>
              <a:rPr lang="en-US" sz="2400" dirty="0" err="1" smtClean="0"/>
              <a:t>baccalaureat</a:t>
            </a:r>
            <a:r>
              <a:rPr lang="en-US" sz="2400" dirty="0" smtClean="0"/>
              <a:t>) and you mostly </a:t>
            </a:r>
            <a:r>
              <a:rPr lang="en-US" sz="2400" dirty="0" err="1" smtClean="0"/>
              <a:t>specialise</a:t>
            </a:r>
            <a:r>
              <a:rPr lang="en-US" sz="2400" dirty="0" smtClean="0"/>
              <a:t> in either Science A-Levels or Literary A-levels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135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000"/>
          <a:stretch/>
        </p:blipFill>
        <p:spPr>
          <a:xfrm>
            <a:off x="3522423" y="0"/>
            <a:ext cx="7428001" cy="3490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499" y="261257"/>
            <a:ext cx="3375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Foundation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07" t="17477"/>
          <a:stretch/>
        </p:blipFill>
        <p:spPr>
          <a:xfrm>
            <a:off x="3522424" y="3490696"/>
            <a:ext cx="8124725" cy="30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653"/>
            <a:ext cx="12315825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068" y="640994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5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95" y="1711235"/>
            <a:ext cx="10868025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549" y="0"/>
            <a:ext cx="318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Foundation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295" y="923330"/>
            <a:ext cx="989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quiz and choose the correct letter.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198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26" y="1267096"/>
            <a:ext cx="7978867" cy="5349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456" y="0"/>
            <a:ext cx="2385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0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587" y="198009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7" y="998627"/>
            <a:ext cx="9451430" cy="55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210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86</TotalTime>
  <Words>217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Pineau</dc:creator>
  <cp:lastModifiedBy>Nathalie Pineau</cp:lastModifiedBy>
  <cp:revision>33</cp:revision>
  <dcterms:created xsi:type="dcterms:W3CDTF">2020-09-16T11:12:02Z</dcterms:created>
  <dcterms:modified xsi:type="dcterms:W3CDTF">2020-09-16T19:57:48Z</dcterms:modified>
</cp:coreProperties>
</file>