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60" r:id="rId7"/>
    <p:sldId id="264" r:id="rId8"/>
    <p:sldId id="265" r:id="rId9"/>
    <p:sldId id="259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3EF1-3189-4975-B3A5-78B43B4DB6F8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0746-6A6C-46C6-A52D-E5AA88F93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3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3EF1-3189-4975-B3A5-78B43B4DB6F8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0746-6A6C-46C6-A52D-E5AA88F93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55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3EF1-3189-4975-B3A5-78B43B4DB6F8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0746-6A6C-46C6-A52D-E5AA88F93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90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3EF1-3189-4975-B3A5-78B43B4DB6F8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0746-6A6C-46C6-A52D-E5AA88F93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195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3EF1-3189-4975-B3A5-78B43B4DB6F8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0746-6A6C-46C6-A52D-E5AA88F93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47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3EF1-3189-4975-B3A5-78B43B4DB6F8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0746-6A6C-46C6-A52D-E5AA88F93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984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3EF1-3189-4975-B3A5-78B43B4DB6F8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0746-6A6C-46C6-A52D-E5AA88F93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2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3EF1-3189-4975-B3A5-78B43B4DB6F8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0746-6A6C-46C6-A52D-E5AA88F93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08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3EF1-3189-4975-B3A5-78B43B4DB6F8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0746-6A6C-46C6-A52D-E5AA88F93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76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3EF1-3189-4975-B3A5-78B43B4DB6F8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0746-6A6C-46C6-A52D-E5AA88F93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67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3EF1-3189-4975-B3A5-78B43B4DB6F8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0746-6A6C-46C6-A52D-E5AA88F93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61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C3EF1-3189-4975-B3A5-78B43B4DB6F8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C0746-6A6C-46C6-A52D-E5AA88F93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500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lgerian" pitchFamily="82" charset="0"/>
              </a:rPr>
              <a:t>Ancient Egypt</a:t>
            </a:r>
            <a:br>
              <a:rPr lang="en-GB" dirty="0" smtClean="0">
                <a:latin typeface="Algerian" pitchFamily="82" charset="0"/>
              </a:rPr>
            </a:br>
            <a:r>
              <a:rPr lang="en-GB" dirty="0" smtClean="0">
                <a:latin typeface="Algerian" pitchFamily="82" charset="0"/>
              </a:rPr>
              <a:t>and Fashion Design Project</a:t>
            </a:r>
            <a:endParaRPr lang="en-GB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204864"/>
            <a:ext cx="6840760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135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information sheet about Egyptian </a:t>
            </a:r>
            <a:r>
              <a:rPr lang="en-US" dirty="0" err="1" smtClean="0"/>
              <a:t>Colours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Read this ready for our </a:t>
            </a:r>
            <a:r>
              <a:rPr lang="en-US" smtClean="0"/>
              <a:t>next lesson.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5387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aims: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look at the role of a fashion designer, including figure drawing, using Ancient Egypt for inspiration.</a:t>
            </a:r>
          </a:p>
          <a:p>
            <a:r>
              <a:rPr lang="en-GB" dirty="0" smtClean="0"/>
              <a:t>To experiment with a range of materials, techniques and processes.</a:t>
            </a:r>
          </a:p>
          <a:p>
            <a:r>
              <a:rPr lang="en-GB" dirty="0" smtClean="0"/>
              <a:t>To record using the formal elements.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746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Big Question?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205587"/>
              </p:ext>
            </p:extLst>
          </p:nvPr>
        </p:nvGraphicFramePr>
        <p:xfrm>
          <a:off x="457200" y="1417638"/>
          <a:ext cx="8229600" cy="51386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133220033"/>
                    </a:ext>
                  </a:extLst>
                </a:gridCol>
              </a:tblGrid>
              <a:tr h="51386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5400" dirty="0">
                          <a:effectLst/>
                          <a:latin typeface="Book Antiqua" panose="02040602050305030304" pitchFamily="18" charset="0"/>
                        </a:rPr>
                        <a:t>How has Ancient Egypt influenced the life we live today?</a:t>
                      </a:r>
                      <a:endParaRPr lang="en-GB" sz="5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414446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524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19387"/>
              </p:ext>
            </p:extLst>
          </p:nvPr>
        </p:nvGraphicFramePr>
        <p:xfrm>
          <a:off x="323528" y="1196752"/>
          <a:ext cx="8363272" cy="55561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63272">
                  <a:extLst>
                    <a:ext uri="{9D8B030D-6E8A-4147-A177-3AD203B41FA5}">
                      <a16:colId xmlns:a16="http://schemas.microsoft.com/office/drawing/2014/main" val="2065463685"/>
                    </a:ext>
                  </a:extLst>
                </a:gridCol>
              </a:tblGrid>
              <a:tr h="55561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600" dirty="0">
                          <a:effectLst/>
                        </a:rPr>
                        <a:t>Great mathematicians,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600" dirty="0" smtClean="0">
                          <a:effectLst/>
                        </a:rPr>
                        <a:t>Bowling,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600" dirty="0" smtClean="0">
                          <a:effectLst/>
                        </a:rPr>
                        <a:t>Alphabet</a:t>
                      </a:r>
                      <a:r>
                        <a:rPr lang="en-GB" sz="3600" dirty="0">
                          <a:effectLst/>
                        </a:rPr>
                        <a:t>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600" dirty="0">
                          <a:effectLst/>
                        </a:rPr>
                        <a:t>Paper and writing, papyrus,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600" dirty="0">
                          <a:effectLst/>
                        </a:rPr>
                        <a:t>Toothpaste,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600" dirty="0">
                          <a:effectLst/>
                        </a:rPr>
                        <a:t>Glass.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157702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151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 for Week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Find out some information and key words based on your theme.</a:t>
            </a:r>
          </a:p>
          <a:p>
            <a:endParaRPr lang="en-GB" dirty="0" smtClean="0"/>
          </a:p>
          <a:p>
            <a:r>
              <a:rPr lang="en-GB" dirty="0" smtClean="0"/>
              <a:t>Explore images linking to the Ancient Egyptian culture.</a:t>
            </a:r>
          </a:p>
          <a:p>
            <a:endParaRPr lang="en-GB" dirty="0" smtClean="0"/>
          </a:p>
          <a:p>
            <a:r>
              <a:rPr lang="en-GB" dirty="0" smtClean="0"/>
              <a:t> Compare and contrast images with what we use nowadays.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2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Starter</a:t>
            </a:r>
            <a:br>
              <a:rPr lang="en-GB" dirty="0" smtClean="0"/>
            </a:br>
            <a:r>
              <a:rPr lang="en-GB" b="1" dirty="0"/>
              <a:t>https://youtu.be/4nuhja7y4TM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your books, make a spider diagram, listing any key words or terms, associated with Ancient Egypt.</a:t>
            </a:r>
          </a:p>
          <a:p>
            <a:endParaRPr lang="en-GB" dirty="0"/>
          </a:p>
        </p:txBody>
      </p:sp>
      <p:pic>
        <p:nvPicPr>
          <p:cNvPr id="1026" name="Picture 2" descr="C:\Users\amazumder\AppData\Local\Microsoft\Windows\Temporary Internet Files\Content.IE5\3EEDR2L7\MC9002902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45024"/>
            <a:ext cx="2376264" cy="1787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mazumder\AppData\Local\Microsoft\Windows\Temporary Internet Files\Content.IE5\3EEDR2L7\MP90040048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852936"/>
            <a:ext cx="453650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89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Task 1.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a set of line drawings based on Egyptian hieroglyphics.</a:t>
            </a:r>
          </a:p>
          <a:p>
            <a:endParaRPr lang="en-GB" dirty="0"/>
          </a:p>
        </p:txBody>
      </p:sp>
      <p:pic>
        <p:nvPicPr>
          <p:cNvPr id="4" name="Picture 3" descr="Egyptian hieroglyphs - Wikipe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887" y="2713527"/>
            <a:ext cx="5610225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962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Hieroglyphics Alphabet by AaronRay - Thingivers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64" y="908720"/>
            <a:ext cx="7819368" cy="5876977"/>
          </a:xfrm>
        </p:spPr>
      </p:pic>
    </p:spTree>
    <p:extLst>
      <p:ext uri="{BB962C8B-B14F-4D97-AF65-F5344CB8AC3E}">
        <p14:creationId xmlns:p14="http://schemas.microsoft.com/office/powerpoint/2010/main" val="4177647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Week 1.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 </a:t>
            </a:r>
            <a:r>
              <a:rPr lang="en-GB" dirty="0" smtClean="0"/>
              <a:t>To make good progress you must:</a:t>
            </a:r>
          </a:p>
          <a:p>
            <a:pPr marL="0" indent="0">
              <a:buNone/>
            </a:pPr>
            <a:r>
              <a:rPr lang="en-GB" dirty="0" smtClean="0"/>
              <a:t> collect images and find out information based on Ancient Egypt.</a:t>
            </a:r>
          </a:p>
          <a:p>
            <a:pPr marL="0" indent="0">
              <a:buNone/>
            </a:pPr>
            <a:r>
              <a:rPr lang="en-GB" dirty="0" smtClean="0"/>
              <a:t>Produce a line drawing from hieroglyphics.</a:t>
            </a:r>
          </a:p>
          <a:p>
            <a:r>
              <a:rPr lang="en-GB" dirty="0" smtClean="0"/>
              <a:t> To make outstanding progress you must:</a:t>
            </a:r>
          </a:p>
          <a:p>
            <a:pPr marL="0" indent="0">
              <a:buNone/>
            </a:pPr>
            <a:r>
              <a:rPr lang="en-GB" dirty="0" smtClean="0"/>
              <a:t> collect images and find out information based on </a:t>
            </a:r>
            <a:r>
              <a:rPr lang="en-GB" b="1" dirty="0" smtClean="0"/>
              <a:t>Ancient Egypt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Produce a detailed set of line drawings from hieroglyphics, showing excellent shapes.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68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242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Algerian</vt:lpstr>
      <vt:lpstr>Arial</vt:lpstr>
      <vt:lpstr>Book Antiqua</vt:lpstr>
      <vt:lpstr>Calibri</vt:lpstr>
      <vt:lpstr>Times New Roman</vt:lpstr>
      <vt:lpstr>Office Theme</vt:lpstr>
      <vt:lpstr>Ancient Egypt and Fashion Design Project</vt:lpstr>
      <vt:lpstr>Project aims:</vt:lpstr>
      <vt:lpstr>The Big Question?</vt:lpstr>
      <vt:lpstr>Answers</vt:lpstr>
      <vt:lpstr>Objectives for Week 1</vt:lpstr>
      <vt:lpstr>Starter https://youtu.be/4nuhja7y4TM</vt:lpstr>
      <vt:lpstr>Task 1.</vt:lpstr>
      <vt:lpstr>PowerPoint Presentation</vt:lpstr>
      <vt:lpstr>Week 1. Outcomes</vt:lpstr>
      <vt:lpstr>Reading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Egypt and Fashion Design Project</dc:title>
  <dc:creator>Anne-Marie Mazumder</dc:creator>
  <cp:lastModifiedBy>Ann-Marie Mazumder</cp:lastModifiedBy>
  <cp:revision>10</cp:revision>
  <dcterms:created xsi:type="dcterms:W3CDTF">2013-09-10T11:42:39Z</dcterms:created>
  <dcterms:modified xsi:type="dcterms:W3CDTF">2020-09-10T10:28:00Z</dcterms:modified>
</cp:coreProperties>
</file>