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80" r:id="rId4"/>
    <p:sldId id="266" r:id="rId5"/>
    <p:sldId id="258" r:id="rId6"/>
    <p:sldId id="259" r:id="rId7"/>
    <p:sldId id="260" r:id="rId8"/>
    <p:sldId id="267" r:id="rId9"/>
    <p:sldId id="261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2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5" d="100"/>
          <a:sy n="65" d="100"/>
        </p:scale>
        <p:origin x="13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883DD-47F8-425D-A9E4-100AD1F46751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FB51B-4C35-4198-9E0F-B27EB0F51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2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8D6523-DD1F-4B56-873A-F13851416BB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Introducing forces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en-GB" dirty="0" smtClean="0"/>
              <a:t>Thinking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Write down the names of any forces that you can think of.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8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GB" dirty="0" smtClean="0"/>
              <a:t>Lots of forces but 2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We have come up with a lot of forces, however, we can put these into only 2 categories.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Contact or non contact forces.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It is as easy as it sounds!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61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Contact forces need to actually touch the object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Applied force – like kicking a ball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answers.bettor.com/images/Articles/thumbs/extralarge/All-Blacks-Dan-Carter-asks-goal-kickers-to-master-new-rugby-ball-to-overcome-kicking-difficulties-100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20850"/>
            <a:ext cx="607695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8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Contact forces need to actually touch the object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Friction – Not enough you fall over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://www.school-for-champions.com/science/images/friction_uses-b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832648" cy="419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510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Contact forces need to actually touch the object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Air resistance (another type of friction)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http://www.bbc.co.uk/schools/gcsebitesize/science/images/parach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1628800"/>
            <a:ext cx="3986510" cy="416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4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Contact forces need to actually touch the object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Spring force – Compressed spring pushes back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http://idahoptv.org/dialogue4kids/images/season12/force_and_motion/wire_spr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68498"/>
            <a:ext cx="3944032" cy="333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867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Non 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smtClean="0"/>
              <a:t>Non contact forces can act over a distance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Magnetism – can make other magnets float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2" name="Picture 2" descr="http://4.bp.blogspot.com/_MqD8fx6Jotc/TQZ6M0og47I/AAAAAAAAAAo/b9DT58QhqWM/s1600/magnets-levita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68499"/>
            <a:ext cx="20574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70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Non 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smtClean="0"/>
              <a:t>Non contact forces can act over a distance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Gravity – Keeps the Moon orbiting the Earth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http://i.telegraph.co.uk/multimedia/archive/02320/FEAT-2708-Armstron_232059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20368"/>
            <a:ext cx="6120680" cy="383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917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GB" dirty="0" smtClean="0"/>
              <a:t>Non Contact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 smtClean="0"/>
              <a:t>Non contact forces can act over a distance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Electrostatic force – making a stream of water bend </a:t>
            </a:r>
            <a:endParaRPr lang="en-GB" dirty="0"/>
          </a:p>
        </p:txBody>
      </p:sp>
      <p:sp>
        <p:nvSpPr>
          <p:cNvPr id="4" name="AutoShape 2" descr="http://answers.bettor.com/images/Articles/thumbs/extralarge/All-Blacks-Dan-Carter-asks-goal-kickers-to-master-new-rugby-ball-to-overcome-kicking-difficulties-100532.jpg"/>
          <p:cNvSpPr>
            <a:spLocks noChangeAspect="1" noChangeArrowheads="1"/>
          </p:cNvSpPr>
          <p:nvPr/>
        </p:nvSpPr>
        <p:spPr bwMode="auto">
          <a:xfrm>
            <a:off x="63500" y="-136525"/>
            <a:ext cx="60769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0" name="Picture 2" descr="http://www.jce.divched.org/sites/www.jce.divched.org/files/styles/small/public/media/video/electrostatic-attraction-dichloromethane/electrostatic-attraction-dichloromethane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0850"/>
            <a:ext cx="4808810" cy="360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89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Complete the practical following the instructions on the worksheet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Answer questions 1 – 8 on page 139 in full sentences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/>
          <a:lstStyle/>
          <a:p>
            <a:r>
              <a:rPr lang="en-GB" dirty="0" smtClean="0"/>
              <a:t>WALT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25112"/>
          </a:xfrm>
        </p:spPr>
        <p:txBody>
          <a:bodyPr/>
          <a:lstStyle/>
          <a:p>
            <a:r>
              <a:rPr lang="en-GB" dirty="0" smtClean="0"/>
              <a:t>Be able to define the word force and identify the different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6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/>
          <a:lstStyle/>
          <a:p>
            <a:r>
              <a:rPr lang="en-GB" dirty="0" smtClean="0"/>
              <a:t>WILF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993476"/>
              </p:ext>
            </p:extLst>
          </p:nvPr>
        </p:nvGraphicFramePr>
        <p:xfrm>
          <a:off x="323528" y="1988840"/>
          <a:ext cx="8229600" cy="39117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GW – Define the word </a:t>
                      </a:r>
                      <a:r>
                        <a:rPr lang="en-GB" sz="2800" dirty="0" smtClean="0">
                          <a:effectLst/>
                        </a:rPr>
                        <a:t>force</a:t>
                      </a:r>
                      <a:endParaRPr lang="en-GB" sz="2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BI –Categorise the different forces into contact and non-contact forces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EW – Speculate everyday examples  where the different types of forces are used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7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/>
          <a:lstStyle/>
          <a:p>
            <a:r>
              <a:rPr lang="en-GB" dirty="0" smtClean="0"/>
              <a:t>WILF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8811"/>
              </p:ext>
            </p:extLst>
          </p:nvPr>
        </p:nvGraphicFramePr>
        <p:xfrm>
          <a:off x="323528" y="1988840"/>
          <a:ext cx="8229600" cy="3943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GW – Define the word </a:t>
                      </a:r>
                      <a:r>
                        <a:rPr lang="en-GB" sz="2800" dirty="0" smtClean="0">
                          <a:effectLst/>
                        </a:rPr>
                        <a:t>force</a:t>
                      </a:r>
                      <a:endParaRPr lang="en-GB" sz="2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BI –Categorise the different forces into contact and non-contact forces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EW – Speculate everyday examples  where the different types of forces are used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3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What is a force?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What do they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7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/>
          <a:lstStyle/>
          <a:p>
            <a:r>
              <a:rPr lang="en-GB" dirty="0" smtClean="0"/>
              <a:t>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Forces are needed in everyday life.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Without them nothing would move, stop moving, change shape, change size, change direction or turn!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5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GB" dirty="0" smtClean="0"/>
              <a:t>Basic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In </a:t>
            </a:r>
            <a:r>
              <a:rPr lang="en-GB" smtClean="0"/>
              <a:t>simple </a:t>
            </a:r>
            <a:r>
              <a:rPr lang="en-GB" smtClean="0"/>
              <a:t>terms </a:t>
            </a:r>
            <a:r>
              <a:rPr lang="en-GB" dirty="0" smtClean="0"/>
              <a:t>all forces really do one of three things.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Pull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Push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3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/>
          <a:lstStyle/>
          <a:p>
            <a:r>
              <a:rPr lang="en-GB" dirty="0" smtClean="0"/>
              <a:t>Effect of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The push, pull or turn can have the following effects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Change an objects speed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Change the shape of an object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Change the direction of an object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en-GB" dirty="0" smtClean="0"/>
              <a:t>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Forces can be either a push, pull or a turn.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They can make an object change its speed, shape or direction.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280920" cy="21602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GB" dirty="0" smtClean="0"/>
              <a:t>Size of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Forces can vary in size from the extremely small to the extremely large.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Which would need the larger force to start moving? Stop? Why?</a:t>
            </a:r>
            <a:endParaRPr lang="en-GB" dirty="0"/>
          </a:p>
        </p:txBody>
      </p:sp>
      <p:pic>
        <p:nvPicPr>
          <p:cNvPr id="1028" name="Picture 4" descr="http://upload.wikimedia.org/wikipedia/commons/8/8d/Smart_Car,_are_they_easy_to_park_on_the_door_handles_-_Flickr_-_mick_-_Lu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220" y="3214564"/>
            <a:ext cx="4913015" cy="338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grabandtiplittlehampton.co.uk/assets/images/lor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13" y="3429000"/>
            <a:ext cx="492135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4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374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Georgia</vt:lpstr>
      <vt:lpstr>Times New Roman</vt:lpstr>
      <vt:lpstr>Trebuchet MS</vt:lpstr>
      <vt:lpstr>Wingdings 2</vt:lpstr>
      <vt:lpstr>Urban</vt:lpstr>
      <vt:lpstr>Introducing forces</vt:lpstr>
      <vt:lpstr>WALT</vt:lpstr>
      <vt:lpstr>WILF</vt:lpstr>
      <vt:lpstr>Thinking</vt:lpstr>
      <vt:lpstr>Forces</vt:lpstr>
      <vt:lpstr>Basic forces</vt:lpstr>
      <vt:lpstr>Effect of forces</vt:lpstr>
      <vt:lpstr>Forces</vt:lpstr>
      <vt:lpstr>Size of forces</vt:lpstr>
      <vt:lpstr>Thinking</vt:lpstr>
      <vt:lpstr>Lots of forces but 2 types</vt:lpstr>
      <vt:lpstr>Contact forces</vt:lpstr>
      <vt:lpstr>Contact forces</vt:lpstr>
      <vt:lpstr>Contact forces</vt:lpstr>
      <vt:lpstr>Contact forces</vt:lpstr>
      <vt:lpstr>Non Contact forces</vt:lpstr>
      <vt:lpstr>Non Contact forces</vt:lpstr>
      <vt:lpstr>Non Contact forces</vt:lpstr>
      <vt:lpstr>Task</vt:lpstr>
      <vt:lpstr>WILF</vt:lpstr>
    </vt:vector>
  </TitlesOfParts>
  <Company>The County High School Leftwich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energy</dc:title>
  <dc:creator>ACarter</dc:creator>
  <cp:lastModifiedBy>James Artell</cp:lastModifiedBy>
  <cp:revision>12</cp:revision>
  <dcterms:created xsi:type="dcterms:W3CDTF">2012-09-09T18:43:46Z</dcterms:created>
  <dcterms:modified xsi:type="dcterms:W3CDTF">2020-09-20T20:22:27Z</dcterms:modified>
</cp:coreProperties>
</file>