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3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A07C5-6968-4075-8147-7EC82FF50DFC}" type="datetimeFigureOut">
              <a:rPr lang="en-GB" smtClean="0"/>
              <a:t>11/09/2020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97794-2433-4CEB-8BB7-3D16F2076C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3567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A07C5-6968-4075-8147-7EC82FF50DFC}" type="datetimeFigureOut">
              <a:rPr lang="en-GB" smtClean="0"/>
              <a:t>11/09/2020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97794-2433-4CEB-8BB7-3D16F2076C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0473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A07C5-6968-4075-8147-7EC82FF50DFC}" type="datetimeFigureOut">
              <a:rPr lang="en-GB" smtClean="0"/>
              <a:t>11/09/2020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97794-2433-4CEB-8BB7-3D16F2076C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5517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A07C5-6968-4075-8147-7EC82FF50DFC}" type="datetimeFigureOut">
              <a:rPr lang="en-GB" smtClean="0"/>
              <a:t>11/09/2020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97794-2433-4CEB-8BB7-3D16F2076C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8520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A07C5-6968-4075-8147-7EC82FF50DFC}" type="datetimeFigureOut">
              <a:rPr lang="en-GB" smtClean="0"/>
              <a:t>11/09/2020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97794-2433-4CEB-8BB7-3D16F2076C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5796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A07C5-6968-4075-8147-7EC82FF50DFC}" type="datetimeFigureOut">
              <a:rPr lang="en-GB" smtClean="0"/>
              <a:t>11/09/2020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97794-2433-4CEB-8BB7-3D16F2076C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6161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A07C5-6968-4075-8147-7EC82FF50DFC}" type="datetimeFigureOut">
              <a:rPr lang="en-GB" smtClean="0"/>
              <a:t>11/09/2020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97794-2433-4CEB-8BB7-3D16F2076C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3337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A07C5-6968-4075-8147-7EC82FF50DFC}" type="datetimeFigureOut">
              <a:rPr lang="en-GB" smtClean="0"/>
              <a:t>11/09/2020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97794-2433-4CEB-8BB7-3D16F2076C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4386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A07C5-6968-4075-8147-7EC82FF50DFC}" type="datetimeFigureOut">
              <a:rPr lang="en-GB" smtClean="0"/>
              <a:t>11/09/2020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97794-2433-4CEB-8BB7-3D16F2076C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3288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A07C5-6968-4075-8147-7EC82FF50DFC}" type="datetimeFigureOut">
              <a:rPr lang="en-GB" smtClean="0"/>
              <a:t>11/09/2020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97794-2433-4CEB-8BB7-3D16F2076C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3162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A07C5-6968-4075-8147-7EC82FF50DFC}" type="datetimeFigureOut">
              <a:rPr lang="en-GB" smtClean="0"/>
              <a:t>11/09/2020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97794-2433-4CEB-8BB7-3D16F2076C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5637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5A07C5-6968-4075-8147-7EC82FF50DFC}" type="datetimeFigureOut">
              <a:rPr lang="en-GB" smtClean="0"/>
              <a:t>11/09/2020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E97794-2433-4CEB-8BB7-3D16F2076C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8406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cBbYpUx1LEE" TargetMode="Externa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D1KXcmFrJW4" TargetMode="Externa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DP7EVLyzhuI" TargetMode="Externa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TyHKir0CfeE" TargetMode="Externa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jLen3aGu4gM" TargetMode="Externa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2290" y="432400"/>
            <a:ext cx="4962698" cy="496269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6068291"/>
            <a:ext cx="12192000" cy="789709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9875520" y="6278479"/>
            <a:ext cx="2826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Devising Theatre</a:t>
            </a:r>
            <a:endParaRPr lang="en-GB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121705">
            <a:off x="584701" y="612501"/>
            <a:ext cx="2723764" cy="18147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08658">
            <a:off x="8778240" y="369362"/>
            <a:ext cx="2912572" cy="18931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400692">
            <a:off x="665020" y="3593947"/>
            <a:ext cx="3233651" cy="195635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853094">
            <a:off x="8778240" y="3416785"/>
            <a:ext cx="2912572" cy="2184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874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068291"/>
            <a:ext cx="12192000" cy="789709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9875520" y="6278479"/>
            <a:ext cx="2826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Devising Theatre</a:t>
            </a:r>
            <a:endParaRPr lang="en-GB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33574" b="32848"/>
          <a:stretch/>
        </p:blipFill>
        <p:spPr>
          <a:xfrm>
            <a:off x="0" y="6012472"/>
            <a:ext cx="2809702" cy="94344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3702" y="124691"/>
            <a:ext cx="15627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Arial Rounded MT Bold" panose="020F0704030504030204" pitchFamily="34" charset="0"/>
              </a:rPr>
              <a:t>TASK 1</a:t>
            </a:r>
            <a:endParaRPr lang="en-GB" sz="2800" dirty="0">
              <a:latin typeface="Arial Rounded MT Bold" panose="020F0704030504030204" pitchFamily="34" charset="0"/>
            </a:endParaRPr>
          </a:p>
        </p:txBody>
      </p:sp>
      <p:pic>
        <p:nvPicPr>
          <p:cNvPr id="2" name="cBbYpUx1LEE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305098" y="647911"/>
            <a:ext cx="9262562" cy="5210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819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4386941" y="2352501"/>
            <a:ext cx="3152108" cy="1246910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0" y="6068291"/>
            <a:ext cx="12192000" cy="789709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9875520" y="6278479"/>
            <a:ext cx="2826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Devising Theatre</a:t>
            </a:r>
            <a:endParaRPr lang="en-GB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33574" b="32848"/>
          <a:stretch/>
        </p:blipFill>
        <p:spPr>
          <a:xfrm>
            <a:off x="0" y="6012472"/>
            <a:ext cx="2809702" cy="9434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7745" y="2441130"/>
            <a:ext cx="2810500" cy="94496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89215" y="673331"/>
            <a:ext cx="1554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Arial Rounded MT Bold" panose="020F0704030504030204" pitchFamily="34" charset="0"/>
              </a:rPr>
              <a:t>Puppetry </a:t>
            </a:r>
            <a:endParaRPr lang="en-GB" sz="2400" dirty="0">
              <a:latin typeface="Arial Rounded MT Bold" panose="020F07040305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41615" y="3155259"/>
            <a:ext cx="1554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Arial Rounded MT Bold" panose="020F0704030504030204" pitchFamily="34" charset="0"/>
              </a:rPr>
              <a:t>Song &amp; Dance </a:t>
            </a:r>
            <a:endParaRPr lang="en-GB" sz="2400" dirty="0">
              <a:latin typeface="Arial Rounded MT Bold" panose="020F07040305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82837" y="1134996"/>
            <a:ext cx="17262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Arial Rounded MT Bold" panose="020F0704030504030204" pitchFamily="34" charset="0"/>
              </a:rPr>
              <a:t>Multi Role </a:t>
            </a:r>
            <a:endParaRPr lang="en-GB" sz="2400" dirty="0">
              <a:latin typeface="Arial Rounded MT Bold" panose="020F07040305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22544" y="148323"/>
            <a:ext cx="87731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DO NOW: LIST ANYTHING YOU WOULD SEE IN A KNEEHIGH SHOW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198815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068291"/>
            <a:ext cx="12192000" cy="789709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9875520" y="6278479"/>
            <a:ext cx="2826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Devising Theatre</a:t>
            </a:r>
            <a:endParaRPr lang="en-GB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33574" b="32848"/>
          <a:stretch/>
        </p:blipFill>
        <p:spPr>
          <a:xfrm>
            <a:off x="0" y="6012472"/>
            <a:ext cx="2809702" cy="94344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1098"/>
          <a:stretch/>
        </p:blipFill>
        <p:spPr>
          <a:xfrm>
            <a:off x="1120075" y="423949"/>
            <a:ext cx="10043916" cy="5147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485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068291"/>
            <a:ext cx="12192000" cy="789709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9875520" y="6278479"/>
            <a:ext cx="2826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Devising Theatre</a:t>
            </a:r>
            <a:endParaRPr lang="en-GB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33574" b="32848"/>
          <a:stretch/>
        </p:blipFill>
        <p:spPr>
          <a:xfrm>
            <a:off x="0" y="6012472"/>
            <a:ext cx="2809702" cy="94344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372" y="922712"/>
            <a:ext cx="2665787" cy="37682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3302" y="922712"/>
            <a:ext cx="2693119" cy="379458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65003" y="922712"/>
            <a:ext cx="2731349" cy="3794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820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068291"/>
            <a:ext cx="12192000" cy="789709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9875520" y="6278479"/>
            <a:ext cx="2826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Devising Theatre</a:t>
            </a:r>
            <a:endParaRPr lang="en-GB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33574" b="32848"/>
          <a:stretch/>
        </p:blipFill>
        <p:spPr>
          <a:xfrm>
            <a:off x="0" y="6012472"/>
            <a:ext cx="2809702" cy="94344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372" y="922711"/>
            <a:ext cx="2324966" cy="379586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3114" y="922711"/>
            <a:ext cx="2681206" cy="37945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67847" y="922711"/>
            <a:ext cx="2848495" cy="3797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7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068291"/>
            <a:ext cx="12192000" cy="789709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9875520" y="6278479"/>
            <a:ext cx="2826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Devising Theatre</a:t>
            </a:r>
            <a:endParaRPr lang="en-GB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33574" b="32848"/>
          <a:stretch/>
        </p:blipFill>
        <p:spPr>
          <a:xfrm>
            <a:off x="0" y="6012472"/>
            <a:ext cx="2809702" cy="94344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3702" y="124691"/>
            <a:ext cx="15627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Arial Rounded MT Bold" panose="020F0704030504030204" pitchFamily="34" charset="0"/>
              </a:rPr>
              <a:t>TASK 1</a:t>
            </a:r>
            <a:endParaRPr lang="en-GB" sz="2800" dirty="0">
              <a:latin typeface="Arial Rounded MT Bold" panose="020F07040305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21080" y="1770611"/>
            <a:ext cx="1014984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latin typeface="Arial Rounded MT Bold" panose="020F0704030504030204" pitchFamily="34" charset="0"/>
              </a:rPr>
              <a:t>As we watch clips from Kneehigh’s Archive performances, use a whiteboard to write down key techniques or conventions that you see being used. </a:t>
            </a:r>
            <a:endParaRPr lang="en-GB" sz="40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4252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068291"/>
            <a:ext cx="12192000" cy="789709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9875520" y="6278479"/>
            <a:ext cx="2826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Devising Theatre</a:t>
            </a:r>
            <a:endParaRPr lang="en-GB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33574" b="32848"/>
          <a:stretch/>
        </p:blipFill>
        <p:spPr>
          <a:xfrm>
            <a:off x="0" y="6012472"/>
            <a:ext cx="2809702" cy="94344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3702" y="124691"/>
            <a:ext cx="15627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Arial Rounded MT Bold" panose="020F0704030504030204" pitchFamily="34" charset="0"/>
              </a:rPr>
              <a:t>TASK 1</a:t>
            </a:r>
            <a:endParaRPr lang="en-GB" sz="2800" dirty="0">
              <a:latin typeface="Arial Rounded MT Bold" panose="020F0704030504030204" pitchFamily="34" charset="0"/>
            </a:endParaRPr>
          </a:p>
        </p:txBody>
      </p:sp>
      <p:pic>
        <p:nvPicPr>
          <p:cNvPr id="2" name="D1KXcmFrJW4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870363" y="621359"/>
            <a:ext cx="8877993" cy="499387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907424" y="5643140"/>
            <a:ext cx="50255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https://www.youtube.com/watch?v=D1KXcmFrJW4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3396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068291"/>
            <a:ext cx="12192000" cy="789709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9875520" y="6278479"/>
            <a:ext cx="2826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Devising Theatre</a:t>
            </a:r>
            <a:endParaRPr lang="en-GB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33574" b="32848"/>
          <a:stretch/>
        </p:blipFill>
        <p:spPr>
          <a:xfrm>
            <a:off x="0" y="6012472"/>
            <a:ext cx="2809702" cy="94344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3702" y="124691"/>
            <a:ext cx="15627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Arial Rounded MT Bold" panose="020F0704030504030204" pitchFamily="34" charset="0"/>
              </a:rPr>
              <a:t>TASK 1</a:t>
            </a:r>
            <a:endParaRPr lang="en-GB" sz="2800" dirty="0">
              <a:latin typeface="Arial Rounded MT Bold" panose="020F0704030504030204" pitchFamily="34" charset="0"/>
            </a:endParaRPr>
          </a:p>
        </p:txBody>
      </p:sp>
      <p:pic>
        <p:nvPicPr>
          <p:cNvPr id="9" name="DP7EVLyzhuI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726512" y="699557"/>
            <a:ext cx="8738976" cy="491567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908996" y="5643140"/>
            <a:ext cx="48672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https://www.youtube.com/watch?v=DP7EVLyzhuI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6693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068291"/>
            <a:ext cx="12192000" cy="789709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9875520" y="6278479"/>
            <a:ext cx="2826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Devising Theatre</a:t>
            </a:r>
            <a:endParaRPr lang="en-GB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33574" b="32848"/>
          <a:stretch/>
        </p:blipFill>
        <p:spPr>
          <a:xfrm>
            <a:off x="0" y="6012472"/>
            <a:ext cx="2809702" cy="94344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3702" y="124691"/>
            <a:ext cx="15627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Arial Rounded MT Bold" panose="020F0704030504030204" pitchFamily="34" charset="0"/>
              </a:rPr>
              <a:t>TASK 1</a:t>
            </a:r>
            <a:endParaRPr lang="en-GB" sz="2800" dirty="0">
              <a:latin typeface="Arial Rounded MT Bold" panose="020F0704030504030204" pitchFamily="34" charset="0"/>
            </a:endParaRPr>
          </a:p>
        </p:txBody>
      </p:sp>
      <p:pic>
        <p:nvPicPr>
          <p:cNvPr id="2" name="TyHKir0CfeE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622996" y="647911"/>
            <a:ext cx="8506738" cy="4785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47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068291"/>
            <a:ext cx="12192000" cy="789709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9875520" y="6278479"/>
            <a:ext cx="2826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Devising Theatre</a:t>
            </a:r>
            <a:endParaRPr lang="en-GB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33574" b="32848"/>
          <a:stretch/>
        </p:blipFill>
        <p:spPr>
          <a:xfrm>
            <a:off x="0" y="6012472"/>
            <a:ext cx="2809702" cy="94344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3702" y="124691"/>
            <a:ext cx="15627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Arial Rounded MT Bold" panose="020F0704030504030204" pitchFamily="34" charset="0"/>
              </a:rPr>
              <a:t>TASK 1</a:t>
            </a:r>
            <a:endParaRPr lang="en-GB" sz="2800" dirty="0">
              <a:latin typeface="Arial Rounded MT Bold" panose="020F0704030504030204" pitchFamily="34" charset="0"/>
            </a:endParaRPr>
          </a:p>
        </p:txBody>
      </p:sp>
      <p:pic>
        <p:nvPicPr>
          <p:cNvPr id="7" name="jLen3aGu4gM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474123" y="786857"/>
            <a:ext cx="8659091" cy="4870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138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4397</TotalTime>
  <Words>83</Words>
  <Application>Microsoft Office PowerPoint</Application>
  <PresentationFormat>Widescreen</PresentationFormat>
  <Paragraphs>24</Paragraphs>
  <Slides>11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Arial Rounded MT Bold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IT Services - Wirral Academy Trust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Dean Osgood</dc:creator>
  <cp:lastModifiedBy>Dean Osgood</cp:lastModifiedBy>
  <cp:revision>7</cp:revision>
  <dcterms:created xsi:type="dcterms:W3CDTF">2020-08-25T09:43:19Z</dcterms:created>
  <dcterms:modified xsi:type="dcterms:W3CDTF">2020-09-14T13:42:57Z</dcterms:modified>
</cp:coreProperties>
</file>