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80" r:id="rId4"/>
    <p:sldId id="279" r:id="rId5"/>
    <p:sldId id="283" r:id="rId6"/>
    <p:sldId id="285" r:id="rId7"/>
    <p:sldId id="286" r:id="rId8"/>
    <p:sldId id="288" r:id="rId9"/>
    <p:sldId id="289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F62E2A-153D-4958-BE0A-503AD20A1627}">
          <p14:sldIdLst>
            <p14:sldId id="258"/>
            <p14:sldId id="260"/>
            <p14:sldId id="280"/>
            <p14:sldId id="279"/>
            <p14:sldId id="283"/>
            <p14:sldId id="285"/>
            <p14:sldId id="286"/>
            <p14:sldId id="288"/>
            <p14:sldId id="289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58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51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62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37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7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20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12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38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40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53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29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481F9-7FA2-4FE5-A5BF-CC183E233895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7AC34-B482-4E64-9130-C4F1686C9C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2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Primary Colours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/>
          <a:lstStyle/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WALT: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xplain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the difference between the primary and secondary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colours.</a:t>
            </a:r>
          </a:p>
        </p:txBody>
      </p:sp>
    </p:spTree>
    <p:extLst>
      <p:ext uri="{BB962C8B-B14F-4D97-AF65-F5344CB8AC3E}">
        <p14:creationId xmlns:p14="http://schemas.microsoft.com/office/powerpoint/2010/main" val="69073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Task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Complete worksheet colour 3.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WILF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GW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- State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that the secondary colours are a combination of 2 primary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colours.</a:t>
            </a: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BI –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Predict what colour will be reflected when coloured light is shone on coloured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objects.</a:t>
            </a:r>
          </a:p>
          <a:p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EW –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Explain how the different wavelengths of colour are absorbed/reflected when we see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objects.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Starter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Can you draw the colour mixing circles?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colour mixing circles</a:t>
            </a:r>
          </a:p>
          <a:p>
            <a:pPr marL="0" indent="0" algn="ctr">
              <a:buNone/>
            </a:pPr>
            <a:endParaRPr lang="en-GB" sz="4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 descr="Image result for how coloured filters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583264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6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How do filters work?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308444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e result for how coloured filters 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1844824"/>
            <a:ext cx="468052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3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What happens when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white light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and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coloured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light is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shone on the secondary colour </a:t>
            </a: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filters?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2" y="2939256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e result for how do coloured filters absorb and transmit different colours of 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57" y="548680"/>
            <a:ext cx="8743639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6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3115469"/>
            <a:ext cx="30670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Image result for how do coloured filters absorb and transmit different colours of 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590465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9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2" y="3229769"/>
            <a:ext cx="36099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Image result for how do coloured filters absorb and transmit different colours of 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554461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7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103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Primary Colours</vt:lpstr>
      <vt:lpstr>WILF</vt:lpstr>
      <vt:lpstr>Starter</vt:lpstr>
      <vt:lpstr>PowerPoint Presentation</vt:lpstr>
      <vt:lpstr>How do filters work?</vt:lpstr>
      <vt:lpstr>PowerPoint Presentation</vt:lpstr>
      <vt:lpstr>PowerPoint Presentation</vt:lpstr>
      <vt:lpstr>PowerPoint Presentation</vt:lpstr>
      <vt:lpstr>PowerPoint Presentation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</dc:title>
  <dc:creator>suzanne</dc:creator>
  <cp:lastModifiedBy>Teacher</cp:lastModifiedBy>
  <cp:revision>80</cp:revision>
  <dcterms:created xsi:type="dcterms:W3CDTF">2016-01-10T11:12:14Z</dcterms:created>
  <dcterms:modified xsi:type="dcterms:W3CDTF">2017-01-24T14:18:51Z</dcterms:modified>
</cp:coreProperties>
</file>