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755-7204-4EE2-8416-70E5701C1243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9AD6-D3E2-4D56-A675-FEBE63D87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01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755-7204-4EE2-8416-70E5701C1243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9AD6-D3E2-4D56-A675-FEBE63D87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755-7204-4EE2-8416-70E5701C1243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9AD6-D3E2-4D56-A675-FEBE63D87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83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755-7204-4EE2-8416-70E5701C1243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9AD6-D3E2-4D56-A675-FEBE63D87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74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755-7204-4EE2-8416-70E5701C1243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9AD6-D3E2-4D56-A675-FEBE63D87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91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755-7204-4EE2-8416-70E5701C1243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9AD6-D3E2-4D56-A675-FEBE63D87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319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755-7204-4EE2-8416-70E5701C1243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9AD6-D3E2-4D56-A675-FEBE63D87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44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755-7204-4EE2-8416-70E5701C1243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9AD6-D3E2-4D56-A675-FEBE63D87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27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755-7204-4EE2-8416-70E5701C1243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9AD6-D3E2-4D56-A675-FEBE63D87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93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755-7204-4EE2-8416-70E5701C1243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9AD6-D3E2-4D56-A675-FEBE63D87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3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755-7204-4EE2-8416-70E5701C1243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9AD6-D3E2-4D56-A675-FEBE63D87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15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FC755-7204-4EE2-8416-70E5701C1243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A9AD6-D3E2-4D56-A675-FEBE63D87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86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1847" y="248592"/>
            <a:ext cx="9144000" cy="866516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“Do Now”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64829" y="497184"/>
            <a:ext cx="1571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+mj-lt"/>
              </a:rPr>
              <a:t>5 minutes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4566" y="1058373"/>
            <a:ext cx="11640915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3000" dirty="0" smtClean="0">
                <a:latin typeface="+mj-lt"/>
              </a:rPr>
              <a:t>How many electrons does Sodium (Na) have?</a:t>
            </a:r>
            <a:endParaRPr lang="en-GB" sz="3000" dirty="0">
              <a:latin typeface="+mj-lt"/>
            </a:endParaRPr>
          </a:p>
          <a:p>
            <a:endParaRPr lang="en-GB" sz="3000" dirty="0">
              <a:latin typeface="+mj-lt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GB" sz="3000" dirty="0" smtClean="0">
                <a:latin typeface="+mj-lt"/>
              </a:rPr>
              <a:t>Draw the atomic structure for Sodium:</a:t>
            </a:r>
            <a:endParaRPr lang="en-GB" sz="3000" dirty="0">
              <a:latin typeface="+mj-lt"/>
            </a:endParaRPr>
          </a:p>
          <a:p>
            <a:endParaRPr lang="en-GB" sz="3000" dirty="0">
              <a:latin typeface="+mj-lt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GB" sz="3000" dirty="0">
                <a:latin typeface="+mj-lt"/>
              </a:rPr>
              <a:t>True or False. </a:t>
            </a:r>
          </a:p>
          <a:p>
            <a:r>
              <a:rPr lang="en-GB" sz="3000" dirty="0" smtClean="0">
                <a:latin typeface="+mj-lt"/>
              </a:rPr>
              <a:t>To separate a soluble solid from a liquid I would use evaporation.</a:t>
            </a:r>
            <a:endParaRPr lang="en-GB" sz="3000" dirty="0">
              <a:latin typeface="+mj-lt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en-GB" sz="3000" dirty="0">
                <a:latin typeface="+mj-lt"/>
              </a:rPr>
              <a:t>What separation technique do we use to separate an insoluble solid from a solution</a:t>
            </a:r>
            <a:r>
              <a:rPr lang="en-GB" sz="3000" dirty="0" smtClean="0">
                <a:latin typeface="+mj-lt"/>
              </a:rPr>
              <a:t>?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GB" sz="3000" dirty="0" smtClean="0">
                <a:latin typeface="+mj-lt"/>
              </a:rPr>
              <a:t>Choose one answer. A mixture is: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sz="2400" dirty="0" smtClean="0">
                <a:latin typeface="+mj-lt"/>
              </a:rPr>
              <a:t>A substance containing two different substances that are not bonding together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sz="2400" dirty="0" smtClean="0">
                <a:latin typeface="+mj-lt"/>
              </a:rPr>
              <a:t>A substance containing two or more different elements or compounds when the separate parts are not bonded together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sz="2400" dirty="0" smtClean="0">
                <a:latin typeface="+mj-lt"/>
              </a:rPr>
              <a:t>A substance containing only one type or element or compound</a:t>
            </a:r>
            <a:endParaRPr lang="en-GB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8240" y="1432257"/>
            <a:ext cx="8528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+mj-lt"/>
              </a:rPr>
              <a:t>11 electrons</a:t>
            </a:r>
            <a:endParaRPr lang="en-GB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63447" y="3396190"/>
            <a:ext cx="1023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+mj-lt"/>
              </a:rPr>
              <a:t>False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2193" y="4320805"/>
            <a:ext cx="1611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+mj-lt"/>
              </a:rPr>
              <a:t>Filtration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349135"/>
            <a:ext cx="615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SA</a:t>
            </a:r>
          </a:p>
        </p:txBody>
      </p:sp>
      <p:sp>
        <p:nvSpPr>
          <p:cNvPr id="10" name="Oval 9"/>
          <p:cNvSpPr/>
          <p:nvPr/>
        </p:nvSpPr>
        <p:spPr>
          <a:xfrm>
            <a:off x="360218" y="349135"/>
            <a:ext cx="809105" cy="6828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7" t="12772" r="15477" b="14966"/>
          <a:stretch/>
        </p:blipFill>
        <p:spPr bwMode="auto">
          <a:xfrm>
            <a:off x="6783186" y="1566555"/>
            <a:ext cx="1679171" cy="172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09600" y="5602941"/>
            <a:ext cx="10614212" cy="69924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70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083" y="2874083"/>
            <a:ext cx="9144000" cy="1066021"/>
          </a:xfrm>
        </p:spPr>
        <p:txBody>
          <a:bodyPr>
            <a:noAutofit/>
          </a:bodyPr>
          <a:lstStyle/>
          <a:p>
            <a:r>
              <a:rPr lang="en-GB" sz="7200" u="sng" dirty="0" smtClean="0"/>
              <a:t>Practical: Making Copper </a:t>
            </a:r>
            <a:r>
              <a:rPr lang="en-GB" sz="7200" u="sng" dirty="0" err="1" smtClean="0"/>
              <a:t>Sulfate</a:t>
            </a:r>
            <a:r>
              <a:rPr lang="en-GB" sz="7200" u="sng" dirty="0" smtClean="0"/>
              <a:t> Crystals</a:t>
            </a:r>
            <a:endParaRPr lang="en-GB" sz="7200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25989" y="188306"/>
            <a:ext cx="2743200" cy="365125"/>
          </a:xfrm>
        </p:spPr>
        <p:txBody>
          <a:bodyPr/>
          <a:lstStyle/>
          <a:p>
            <a:fld id="{8C5304CA-8E93-4385-9E61-8EBD88B68DFF}" type="datetime1">
              <a:rPr lang="en-GB" sz="4000" u="sng" smtClean="0">
                <a:solidFill>
                  <a:schemeClr val="tx1"/>
                </a:solidFill>
                <a:latin typeface="+mj-lt"/>
              </a:rPr>
              <a:t>08/10/2019</a:t>
            </a:fld>
            <a:endParaRPr lang="en-GB" sz="4000" u="sng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80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:\PRODUCT REFORM\GCSE Science Product Reform\Resources\Practical Handbook\Sample practical lessons\Science Practical images\SPH_C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99" y="860612"/>
            <a:ext cx="5961530" cy="46078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564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:\PRODUCT REFORM\GCSE Science Product Reform\Resources\Practical Handbook\Sample practical lessons\Science Practical images\SPH_C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060" y="1577789"/>
            <a:ext cx="6572866" cy="3399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514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93"/>
          <a:stretch/>
        </p:blipFill>
        <p:spPr bwMode="auto">
          <a:xfrm>
            <a:off x="4086206" y="2790507"/>
            <a:ext cx="4732668" cy="21042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177"/>
          <a:stretch/>
        </p:blipFill>
        <p:spPr bwMode="auto">
          <a:xfrm>
            <a:off x="4086206" y="2267329"/>
            <a:ext cx="4732668" cy="5231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49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+mj-lt"/>
              </a:rPr>
              <a:t>Make sure sheet is glued in and questions are completed.</a:t>
            </a:r>
            <a:endParaRPr lang="en-GB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91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125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“Do Now”</vt:lpstr>
      <vt:lpstr>Practical: Making Copper Sulfate Crystals</vt:lpstr>
      <vt:lpstr>PowerPoint Presentation</vt:lpstr>
      <vt:lpstr>PowerPoint Presentation</vt:lpstr>
      <vt:lpstr>PowerPoint Presentation</vt:lpstr>
      <vt:lpstr>PowerPoint Presentation</vt:lpstr>
    </vt:vector>
  </TitlesOfParts>
  <Company>IT Services - Wirral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“Do Now”</dc:title>
  <dc:creator>Pippa Shaw</dc:creator>
  <cp:lastModifiedBy>Pippa Shaw</cp:lastModifiedBy>
  <cp:revision>3</cp:revision>
  <dcterms:created xsi:type="dcterms:W3CDTF">2019-10-08T07:09:42Z</dcterms:created>
  <dcterms:modified xsi:type="dcterms:W3CDTF">2019-10-08T07:15:29Z</dcterms:modified>
</cp:coreProperties>
</file>