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CA19E-22F7-4444-8A7F-D1E404010440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1F14D-3AF1-4D1C-8927-69D591652C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750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C0ACC-C8E9-42D2-8361-3727A07C9BDC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861E0-4437-41F3-86B0-A91BE68C07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73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9AE08-F52D-48CD-A40D-941C4595A2D8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1DCE6-CD49-4825-94CF-E542BA6DB6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898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69384-B91D-48F6-8ECD-5AE9CE5C53D4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227D0-8B2D-4689-8866-C2D91A44B0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595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F91F-D342-4286-A100-E4E76525BBD7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B5DE8-70A5-451A-B1F5-3CA4041F06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150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D08D-C360-4608-B406-D47902DF483D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CCBFB-0416-458B-813A-94022EC2A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7237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6C167-9DAD-46E4-AD31-97043A6FDAF6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3AE8A-7BEB-4681-954B-93874EA7A7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6063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D961A-B760-4361-BA2C-A306466C3886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3D21D-4695-45BA-8B9B-7056D6FF12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924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065D-411F-43E7-95C8-A991449DFFBF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B5845-7FD8-48F3-95B1-3AAEE3BE13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171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79490-6809-48A9-B709-010C2A1F187C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CAFC1-54CC-44BC-8145-5B878C03E2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194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C86C2-9887-41FC-A75B-0A21FF9EEFF2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AFE19-1D5E-4544-B9D5-B1CE64EBDA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60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32214C8-66D3-41BC-BF2A-5894AC16E1D8}" type="datetimeFigureOut">
              <a:rPr lang="en-GB"/>
              <a:pPr>
                <a:defRPr/>
              </a:pPr>
              <a:t>18/10/2017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59F99A8-64DC-4803-B937-F735FD360FC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36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071688" y="188914"/>
            <a:ext cx="8229600" cy="765175"/>
          </a:xfrm>
        </p:spPr>
        <p:txBody>
          <a:bodyPr/>
          <a:lstStyle/>
          <a:p>
            <a:pPr eaLnBrk="1" hangingPunct="1"/>
            <a:r>
              <a:rPr lang="en-GB" altLang="en-US" sz="6000" b="1" dirty="0">
                <a:solidFill>
                  <a:srgbClr val="FF0000"/>
                </a:solidFill>
                <a:latin typeface="Cambria" panose="02040503050406030204" pitchFamily="18" charset="0"/>
              </a:rPr>
              <a:t>Quick quiz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03388" y="1412875"/>
            <a:ext cx="89646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What can the motion be like of an object with BALANCED forces? (2 marks)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What can the motion be like of an object with UNBALANCED forces (2 marks)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How do you work out speed?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What 2 equations can you use to work out acceleration?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What is acceleration measured in?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What 2 things affect stopping distance?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Name 3 things that affect thinking distance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2800" b="1" dirty="0">
                <a:solidFill>
                  <a:prstClr val="black"/>
                </a:solidFill>
                <a:latin typeface="Calibri"/>
              </a:rPr>
              <a:t>Name 3 things that affect braking distance </a:t>
            </a:r>
          </a:p>
        </p:txBody>
      </p:sp>
    </p:spTree>
    <p:extLst>
      <p:ext uri="{BB962C8B-B14F-4D97-AF65-F5344CB8AC3E}">
        <p14:creationId xmlns:p14="http://schemas.microsoft.com/office/powerpoint/2010/main" val="10136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071688" y="188914"/>
            <a:ext cx="8229600" cy="765175"/>
          </a:xfrm>
        </p:spPr>
        <p:txBody>
          <a:bodyPr/>
          <a:lstStyle/>
          <a:p>
            <a:pPr eaLnBrk="1" hangingPunct="1"/>
            <a:r>
              <a:rPr lang="en-GB" altLang="en-US" sz="6000" b="1" dirty="0">
                <a:solidFill>
                  <a:srgbClr val="FF0000"/>
                </a:solidFill>
                <a:latin typeface="Cambria" panose="02040503050406030204" pitchFamily="18" charset="0"/>
              </a:rPr>
              <a:t>Quick </a:t>
            </a:r>
            <a:r>
              <a:rPr lang="en-GB" altLang="en-US" sz="6000" b="1" smtClean="0">
                <a:solidFill>
                  <a:srgbClr val="FF0000"/>
                </a:solidFill>
                <a:latin typeface="Cambria" panose="02040503050406030204" pitchFamily="18" charset="0"/>
              </a:rPr>
              <a:t>quiz answers </a:t>
            </a:r>
            <a:endParaRPr lang="en-GB" altLang="en-US" sz="6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03388" y="1412875"/>
            <a:ext cx="896461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Stationary or constant speed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Accelerating/decelerating or change direction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</a:t>
            </a: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/time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V-u/t or a=F/m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m/s^2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Thinking</a:t>
            </a:r>
            <a:r>
              <a:rPr kumimoji="0" lang="en-GB" alt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and braking distance</a:t>
            </a:r>
            <a:endParaRPr kumimoji="0" lang="en-GB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Alcohol, speed, drugs, distractions</a:t>
            </a: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Road conditions/weather, speed, mass of</a:t>
            </a:r>
            <a:r>
              <a:rPr kumimoji="0" lang="en-GB" altLang="en-US" sz="28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car, tyre/brake conditions</a:t>
            </a:r>
            <a:r>
              <a:rPr kumimoji="0" lang="en-GB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072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1_Office Theme</vt:lpstr>
      <vt:lpstr>Quick quiz </vt:lpstr>
      <vt:lpstr>Quick quiz answers </vt:lpstr>
    </vt:vector>
  </TitlesOfParts>
  <Company>The County High School Leftwich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3</cp:revision>
  <dcterms:created xsi:type="dcterms:W3CDTF">2017-10-18T10:09:21Z</dcterms:created>
  <dcterms:modified xsi:type="dcterms:W3CDTF">2017-10-18T10:13:17Z</dcterms:modified>
</cp:coreProperties>
</file>