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8" r:id="rId2"/>
    <p:sldId id="261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1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9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774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563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1914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48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5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08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1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2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3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1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6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7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8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64603-5652-4F94-A9E9-81D94DA0293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9E2C38-E12B-4B39-B623-B7143D48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9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526" y="1240077"/>
            <a:ext cx="9144000" cy="113001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DO NOW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089" y="2798410"/>
            <a:ext cx="99164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Explain the difference between and input device and output device.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1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817B990-BC1F-4F69-958D-959FFB88FE25}"/>
              </a:ext>
            </a:extLst>
          </p:cNvPr>
          <p:cNvSpPr/>
          <p:nvPr/>
        </p:nvSpPr>
        <p:spPr>
          <a:xfrm>
            <a:off x="506027" y="514905"/>
            <a:ext cx="2991775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Analyse</a:t>
            </a:r>
            <a:endParaRPr lang="en-GB" sz="32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5EE194-87F4-4C70-BBF7-A2D706DCAE94}"/>
              </a:ext>
            </a:extLst>
          </p:cNvPr>
          <p:cNvSpPr/>
          <p:nvPr/>
        </p:nvSpPr>
        <p:spPr>
          <a:xfrm>
            <a:off x="4697766" y="477681"/>
            <a:ext cx="6843204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examine </a:t>
            </a:r>
            <a:r>
              <a:rPr lang="en-GB" dirty="0"/>
              <a:t>methodically and in </a:t>
            </a:r>
            <a:r>
              <a:rPr lang="en-GB" dirty="0" smtClean="0"/>
              <a:t>detail.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6F9E78-C819-47BE-92CB-2368592D1535}"/>
              </a:ext>
            </a:extLst>
          </p:cNvPr>
          <p:cNvSpPr/>
          <p:nvPr/>
        </p:nvSpPr>
        <p:spPr>
          <a:xfrm>
            <a:off x="651030" y="2802384"/>
            <a:ext cx="3815918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  <a:r>
              <a:rPr lang="en-GB" dirty="0" smtClean="0"/>
              <a:t>rom </a:t>
            </a:r>
            <a:r>
              <a:rPr lang="en-GB" dirty="0"/>
              <a:t>French </a:t>
            </a:r>
            <a:r>
              <a:rPr lang="en-GB" i="1" dirty="0"/>
              <a:t>analyser</a:t>
            </a:r>
            <a:endParaRPr lang="en-GB" sz="2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D2655A-DF08-4578-9041-E416C327E696}"/>
              </a:ext>
            </a:extLst>
          </p:cNvPr>
          <p:cNvSpPr/>
          <p:nvPr/>
        </p:nvSpPr>
        <p:spPr>
          <a:xfrm>
            <a:off x="5363592" y="2802384"/>
            <a:ext cx="5955436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We needed </a:t>
            </a:r>
            <a:r>
              <a:rPr lang="en-GB" sz="2000" dirty="0"/>
              <a:t>to </a:t>
            </a:r>
            <a:r>
              <a:rPr lang="en-GB" sz="2000" dirty="0" smtClean="0"/>
              <a:t>analyse </a:t>
            </a:r>
            <a:r>
              <a:rPr lang="en-GB" sz="2000" dirty="0"/>
              <a:t>our results more </a:t>
            </a:r>
            <a:r>
              <a:rPr lang="en-GB" sz="2000" dirty="0" smtClean="0"/>
              <a:t>clearly.</a:t>
            </a:r>
            <a:endParaRPr lang="en-GB" sz="2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10240-39FF-4FAD-B92B-3ADE2EB748CF}"/>
              </a:ext>
            </a:extLst>
          </p:cNvPr>
          <p:cNvSpPr/>
          <p:nvPr/>
        </p:nvSpPr>
        <p:spPr>
          <a:xfrm>
            <a:off x="651030" y="5202314"/>
            <a:ext cx="3815918" cy="152695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computer analyst job is to analyse given data. </a:t>
            </a:r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54388B-B2D1-43CF-B172-B70A5773BB58}"/>
              </a:ext>
            </a:extLst>
          </p:cNvPr>
          <p:cNvSpPr/>
          <p:nvPr/>
        </p:nvSpPr>
        <p:spPr>
          <a:xfrm>
            <a:off x="5363592" y="5202314"/>
            <a:ext cx="5810434" cy="152695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Study, Investigate, Evaluate and Explore</a:t>
            </a:r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EEA60B-D5F9-4D71-8DE2-27F67A47C19C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4332304" y="3796683"/>
            <a:ext cx="1031288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65A187-B90A-4CA3-A83D-E1B824A0EB0B}"/>
              </a:ext>
            </a:extLst>
          </p:cNvPr>
          <p:cNvCxnSpPr>
            <a:cxnSpLocks/>
          </p:cNvCxnSpPr>
          <p:nvPr/>
        </p:nvCxnSpPr>
        <p:spPr>
          <a:xfrm>
            <a:off x="3497802" y="1305017"/>
            <a:ext cx="117333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F3351A-FA80-49A4-A62E-CF29C4138600}"/>
              </a:ext>
            </a:extLst>
          </p:cNvPr>
          <p:cNvCxnSpPr>
            <a:cxnSpLocks/>
          </p:cNvCxnSpPr>
          <p:nvPr/>
        </p:nvCxnSpPr>
        <p:spPr>
          <a:xfrm>
            <a:off x="4395926" y="5965793"/>
            <a:ext cx="113486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49F388F-0EC7-40FD-B3AD-10F61333FD89}"/>
              </a:ext>
            </a:extLst>
          </p:cNvPr>
          <p:cNvCxnSpPr>
            <a:cxnSpLocks/>
          </p:cNvCxnSpPr>
          <p:nvPr/>
        </p:nvCxnSpPr>
        <p:spPr>
          <a:xfrm>
            <a:off x="2560469" y="4790982"/>
            <a:ext cx="0" cy="49567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0F54ABE-B6BA-4AF9-A82A-41EB28A15C4A}"/>
              </a:ext>
            </a:extLst>
          </p:cNvPr>
          <p:cNvSpPr txBox="1"/>
          <p:nvPr/>
        </p:nvSpPr>
        <p:spPr>
          <a:xfrm>
            <a:off x="651030" y="673223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Read 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873B9-0507-4D57-A3A4-EC2019C26FDB}"/>
              </a:ext>
            </a:extLst>
          </p:cNvPr>
          <p:cNvSpPr txBox="1"/>
          <p:nvPr/>
        </p:nvSpPr>
        <p:spPr>
          <a:xfrm>
            <a:off x="4876059" y="702244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Define 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C1E8E-9CCC-45CA-8C6D-CC4701A400E4}"/>
              </a:ext>
            </a:extLst>
          </p:cNvPr>
          <p:cNvSpPr txBox="1"/>
          <p:nvPr/>
        </p:nvSpPr>
        <p:spPr>
          <a:xfrm>
            <a:off x="871492" y="2979029"/>
            <a:ext cx="216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Deconstruct it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069A7C-4915-495B-9BA0-EE2BA89A2AB1}"/>
              </a:ext>
            </a:extLst>
          </p:cNvPr>
          <p:cNvSpPr txBox="1"/>
          <p:nvPr/>
        </p:nvSpPr>
        <p:spPr>
          <a:xfrm>
            <a:off x="5530788" y="2946815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Example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62945B-1CF3-4188-8EA0-FF42340816F6}"/>
              </a:ext>
            </a:extLst>
          </p:cNvPr>
          <p:cNvSpPr txBox="1"/>
          <p:nvPr/>
        </p:nvSpPr>
        <p:spPr>
          <a:xfrm>
            <a:off x="871492" y="5315673"/>
            <a:ext cx="152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Dig Deeper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F93391-77F4-4460-B6EE-7E37931AE90F}"/>
              </a:ext>
            </a:extLst>
          </p:cNvPr>
          <p:cNvSpPr txBox="1"/>
          <p:nvPr/>
        </p:nvSpPr>
        <p:spPr>
          <a:xfrm>
            <a:off x="5677271" y="5334571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Link it</a:t>
            </a:r>
          </a:p>
        </p:txBody>
      </p:sp>
    </p:spTree>
    <p:extLst>
      <p:ext uri="{BB962C8B-B14F-4D97-AF65-F5344CB8AC3E}">
        <p14:creationId xmlns:p14="http://schemas.microsoft.com/office/powerpoint/2010/main" val="13770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SCRATCH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 use Scratch Log onto</a:t>
            </a:r>
            <a:endParaRPr lang="en-GB" dirty="0" smtClean="0">
              <a:hlinkClick r:id="rId2"/>
            </a:endParaRPr>
          </a:p>
          <a:p>
            <a:endParaRPr lang="en-GB" u="sng" dirty="0">
              <a:hlinkClick r:id="rId2"/>
            </a:endParaRPr>
          </a:p>
          <a:p>
            <a:r>
              <a:rPr lang="en-GB" u="sng" dirty="0" smtClean="0">
                <a:solidFill>
                  <a:srgbClr val="00B0F0"/>
                </a:solidFill>
                <a:hlinkClick r:id="rId2"/>
              </a:rPr>
              <a:t>https</a:t>
            </a:r>
            <a:r>
              <a:rPr lang="en-GB" u="sng" dirty="0">
                <a:solidFill>
                  <a:srgbClr val="00B0F0"/>
                </a:solidFill>
                <a:hlinkClick r:id="rId2"/>
              </a:rPr>
              <a:t>://scratch.mit.edu/</a:t>
            </a:r>
            <a:endParaRPr lang="en-GB" dirty="0">
              <a:solidFill>
                <a:srgbClr val="00B0F0"/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091354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13</TotalTime>
  <Words>72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 Light</vt:lpstr>
      <vt:lpstr>Trebuchet MS</vt:lpstr>
      <vt:lpstr>Wingdings 3</vt:lpstr>
      <vt:lpstr>Facet</vt:lpstr>
      <vt:lpstr>DO NOW</vt:lpstr>
      <vt:lpstr>PowerPoint Presentation</vt:lpstr>
      <vt:lpstr>SCRATCH 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Orchard</dc:creator>
  <cp:lastModifiedBy>Karen Orchard</cp:lastModifiedBy>
  <cp:revision>7</cp:revision>
  <dcterms:created xsi:type="dcterms:W3CDTF">2020-10-12T14:53:46Z</dcterms:created>
  <dcterms:modified xsi:type="dcterms:W3CDTF">2020-10-14T09:03:18Z</dcterms:modified>
</cp:coreProperties>
</file>