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26C8-7FC1-4AD3-9E3C-4E9CFEEC2CC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B631-404E-4953-B472-F3EAAB3E61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8" y="928662"/>
            <a:ext cx="1214422" cy="168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neuron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715272"/>
            <a:ext cx="2214554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8999" r="22497"/>
          <a:stretch>
            <a:fillRect/>
          </a:stretch>
        </p:blipFill>
        <p:spPr bwMode="auto">
          <a:xfrm>
            <a:off x="-2633" y="4500562"/>
            <a:ext cx="2155390" cy="121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357158"/>
          <a:ext cx="6858000" cy="8786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58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Diagram and 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What is its function (job)?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What special features does it have?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6858000" cy="3571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latin typeface="Arial Black"/>
              </a:rPr>
              <a:t>Specialised cells </a:t>
            </a:r>
            <a:r>
              <a:rPr lang="en-GB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latin typeface="Arial Black"/>
              </a:rPr>
              <a:t>factfile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CC"/>
              </a:solidFill>
              <a:latin typeface="Arial Black"/>
            </a:endParaRPr>
          </a:p>
        </p:txBody>
      </p:sp>
      <p:pic>
        <p:nvPicPr>
          <p:cNvPr id="11" name="Picture 6" descr="B2"/>
          <p:cNvPicPr>
            <a:picLocks noChangeAspect="1" noChangeArrowheads="1"/>
          </p:cNvPicPr>
          <p:nvPr/>
        </p:nvPicPr>
        <p:blipFill>
          <a:blip r:embed="rId5" cstate="print"/>
          <a:srcRect t="46592"/>
          <a:stretch>
            <a:fillRect/>
          </a:stretch>
        </p:blipFill>
        <p:spPr bwMode="auto">
          <a:xfrm>
            <a:off x="142852" y="6000760"/>
            <a:ext cx="2000737" cy="10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992" y="2771800"/>
            <a:ext cx="1872456" cy="108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medicalpicturesinfo.com/wp-content/uploads/2011/09/Red-Blood-Cells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00760"/>
            <a:ext cx="2248832" cy="1444006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357158"/>
          <a:ext cx="6858000" cy="8786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587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Diagram and 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What is its function (job)?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What special features does it have?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96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6858000" cy="3571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latin typeface="Arial Black"/>
              </a:rPr>
              <a:t>Specialised cells </a:t>
            </a:r>
            <a:r>
              <a:rPr lang="en-GB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latin typeface="Arial Black"/>
              </a:rPr>
              <a:t>factfile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CC"/>
              </a:solidFill>
              <a:latin typeface="Arial Black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52372" y="3933918"/>
            <a:ext cx="714382" cy="184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42" y="1142976"/>
            <a:ext cx="132397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root hair cell 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51" y="2857488"/>
            <a:ext cx="1938237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palisade cell pi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530685" y="7756067"/>
            <a:ext cx="1308097" cy="94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Mark Mitchell</cp:lastModifiedBy>
  <cp:revision>2</cp:revision>
  <dcterms:created xsi:type="dcterms:W3CDTF">2013-08-12T16:04:58Z</dcterms:created>
  <dcterms:modified xsi:type="dcterms:W3CDTF">2020-02-26T14:17:38Z</dcterms:modified>
</cp:coreProperties>
</file>