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9" r:id="rId2"/>
    <p:sldId id="256" r:id="rId3"/>
    <p:sldId id="257" r:id="rId4"/>
    <p:sldId id="259" r:id="rId5"/>
    <p:sldId id="260" r:id="rId6"/>
    <p:sldId id="262" r:id="rId7"/>
    <p:sldId id="263" r:id="rId8"/>
    <p:sldId id="266" r:id="rId9"/>
    <p:sldId id="267" r:id="rId10"/>
    <p:sldId id="268" r:id="rId11"/>
    <p:sldId id="26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17141BE-A1AC-42EA-8691-0625009025BD}" type="datetimeFigureOut">
              <a:rPr lang="en-GB" smtClean="0"/>
              <a:t>17/09/2020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012F8C7-22A5-4E9E-9B20-974C78EEC5B2}" type="slidenum">
              <a:rPr lang="en-GB" smtClean="0"/>
              <a:t>‹#›</a:t>
            </a:fld>
            <a:endParaRPr lang="en-GB"/>
          </a:p>
        </p:txBody>
      </p:sp>
    </p:spTree>
    <p:extLst>
      <p:ext uri="{BB962C8B-B14F-4D97-AF65-F5344CB8AC3E}">
        <p14:creationId xmlns:p14="http://schemas.microsoft.com/office/powerpoint/2010/main" val="3243902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84D38F-68A1-4906-9182-248BA74780CD}" type="slidenum">
              <a:rPr lang="en-GB" altLang="en-US"/>
              <a:pPr eaLnBrk="1" hangingPunct="1"/>
              <a:t>6</a:t>
            </a:fld>
            <a:endParaRPr lang="en-GB"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GB" altLang="en-US" smtClean="0"/>
              <a:t>Students label their kidneys on the worksheet (as homework).  Your kidney’s clean blood and tissue fluid by removing excess water, urea and other wastes, which are excreted in urine.  The amount of dissolved substances in the blood is controlled by osmoregulation.</a:t>
            </a:r>
          </a:p>
          <a:p>
            <a:pPr eaLnBrk="1" hangingPunct="1"/>
            <a:endParaRPr lang="en-GB" altLang="en-US" smtClean="0"/>
          </a:p>
          <a:p>
            <a:pPr eaLnBrk="1" hangingPunct="1"/>
            <a:r>
              <a:rPr lang="en-GB" altLang="en-US" smtClean="0"/>
              <a:t>Kidney’s filter blood 300 times a day.  If they stopped absorbing water, you would be dead in less than 3 minutes as the body would become fatally dehydrated.</a:t>
            </a:r>
          </a:p>
          <a:p>
            <a:pPr eaLnBrk="1" hangingPunct="1"/>
            <a:endParaRPr lang="en-GB" altLang="en-US" smtClean="0"/>
          </a:p>
          <a:p>
            <a:pPr eaLnBrk="1" hangingPunct="1"/>
            <a:r>
              <a:rPr lang="en-GB" altLang="en-US" smtClean="0"/>
              <a:t>These are the answers, what are the questions?</a:t>
            </a:r>
          </a:p>
          <a:p>
            <a:pPr eaLnBrk="1" hangingPunct="1"/>
            <a:r>
              <a:rPr lang="en-GB" altLang="en-US" smtClean="0"/>
              <a:t>Kidney</a:t>
            </a:r>
          </a:p>
          <a:p>
            <a:pPr eaLnBrk="1" hangingPunct="1"/>
            <a:r>
              <a:rPr lang="en-GB" altLang="en-US" smtClean="0"/>
              <a:t>Pelvis</a:t>
            </a:r>
          </a:p>
          <a:p>
            <a:pPr eaLnBrk="1" hangingPunct="1"/>
            <a:r>
              <a:rPr lang="en-GB" altLang="en-US" smtClean="0"/>
              <a:t>Bladder</a:t>
            </a:r>
          </a:p>
          <a:p>
            <a:pPr eaLnBrk="1" hangingPunct="1"/>
            <a:r>
              <a:rPr lang="en-GB" altLang="en-US" smtClean="0"/>
              <a:t>Urine</a:t>
            </a:r>
          </a:p>
        </p:txBody>
      </p:sp>
    </p:spTree>
    <p:extLst>
      <p:ext uri="{BB962C8B-B14F-4D97-AF65-F5344CB8AC3E}">
        <p14:creationId xmlns:p14="http://schemas.microsoft.com/office/powerpoint/2010/main" val="139683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FD05A7-7A08-4317-B2AE-628FD3ADE561}"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263846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FD05A7-7A08-4317-B2AE-628FD3ADE561}"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209208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FD05A7-7A08-4317-B2AE-628FD3ADE561}"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4003925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pPr>
              <a:defRPr/>
            </a:pPr>
            <a:fld id="{E7200F41-D223-4081-812E-BB518975B8B2}" type="slidenum">
              <a:rPr lang="en-GB"/>
              <a:pPr>
                <a:defRPr/>
              </a:pPr>
              <a:t>‹#›</a:t>
            </a:fld>
            <a:endParaRPr lang="en-GB"/>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08907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FD05A7-7A08-4317-B2AE-628FD3ADE561}"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153119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D05A7-7A08-4317-B2AE-628FD3ADE561}"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669495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FD05A7-7A08-4317-B2AE-628FD3ADE561}"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1040299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FD05A7-7A08-4317-B2AE-628FD3ADE561}" type="datetimeFigureOut">
              <a:rPr lang="en-GB" smtClean="0"/>
              <a:t>17/09/2020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228490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FD05A7-7A08-4317-B2AE-628FD3ADE561}" type="datetimeFigureOut">
              <a:rPr lang="en-GB" smtClean="0"/>
              <a:t>17/09/2020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2067933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D05A7-7A08-4317-B2AE-628FD3ADE561}" type="datetimeFigureOut">
              <a:rPr lang="en-GB" smtClean="0"/>
              <a:t>17/09/2020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460945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05A7-7A08-4317-B2AE-628FD3ADE561}"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13242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05A7-7A08-4317-B2AE-628FD3ADE561}"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4458E5-031E-488A-8B04-3B043F947906}" type="slidenum">
              <a:rPr lang="en-GB" smtClean="0"/>
              <a:t>‹#›</a:t>
            </a:fld>
            <a:endParaRPr lang="en-GB"/>
          </a:p>
        </p:txBody>
      </p:sp>
    </p:spTree>
    <p:extLst>
      <p:ext uri="{BB962C8B-B14F-4D97-AF65-F5344CB8AC3E}">
        <p14:creationId xmlns:p14="http://schemas.microsoft.com/office/powerpoint/2010/main" val="96797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D05A7-7A08-4317-B2AE-628FD3ADE561}" type="datetimeFigureOut">
              <a:rPr lang="en-GB" smtClean="0"/>
              <a:t>17/09/2020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458E5-031E-488A-8B04-3B043F947906}" type="slidenum">
              <a:rPr lang="en-GB" smtClean="0"/>
              <a:t>‹#›</a:t>
            </a:fld>
            <a:endParaRPr lang="en-GB"/>
          </a:p>
        </p:txBody>
      </p:sp>
    </p:spTree>
    <p:extLst>
      <p:ext uri="{BB962C8B-B14F-4D97-AF65-F5344CB8AC3E}">
        <p14:creationId xmlns:p14="http://schemas.microsoft.com/office/powerpoint/2010/main" val="4035601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31408" y="1613298"/>
            <a:ext cx="1813322" cy="326115"/>
          </a:xfrm>
          <a:prstGeom prst="rect">
            <a:avLst/>
          </a:prstGeom>
          <a:noFill/>
        </p:spPr>
        <p:txBody>
          <a:bodyPr>
            <a:spAutoFit/>
          </a:bodyPr>
          <a:lstStyle/>
          <a:p>
            <a:pPr algn="ctr">
              <a:defRPr/>
            </a:pPr>
            <a:r>
              <a:rPr lang="en-GB" sz="1519" b="1" dirty="0">
                <a:solidFill>
                  <a:srgbClr val="0070C0"/>
                </a:solidFill>
                <a:latin typeface="+mj-lt"/>
              </a:rPr>
              <a:t>“Do Now”</a:t>
            </a:r>
          </a:p>
        </p:txBody>
      </p:sp>
      <p:sp>
        <p:nvSpPr>
          <p:cNvPr id="5" name="TextBox 4"/>
          <p:cNvSpPr txBox="1"/>
          <p:nvPr/>
        </p:nvSpPr>
        <p:spPr>
          <a:xfrm>
            <a:off x="2388394" y="2080023"/>
            <a:ext cx="5116116" cy="3624069"/>
          </a:xfrm>
          <a:prstGeom prst="rect">
            <a:avLst/>
          </a:prstGeom>
          <a:noFill/>
        </p:spPr>
        <p:txBody>
          <a:bodyPr>
            <a:spAutoFit/>
          </a:bodyPr>
          <a:lstStyle/>
          <a:p>
            <a:pPr marL="108496" indent="-108496">
              <a:buFont typeface="+mj-lt"/>
              <a:buAutoNum type="arabicPeriod"/>
              <a:defRPr/>
            </a:pPr>
            <a:r>
              <a:rPr lang="en-GB" sz="1350" dirty="0">
                <a:latin typeface="+mj-lt"/>
              </a:rPr>
              <a:t>Where does respiration occur?</a:t>
            </a:r>
          </a:p>
          <a:p>
            <a:pPr>
              <a:defRPr/>
            </a:pPr>
            <a:endParaRPr lang="en-GB" sz="1350" dirty="0">
              <a:latin typeface="+mj-lt"/>
            </a:endParaRPr>
          </a:p>
          <a:p>
            <a:pPr>
              <a:defRPr/>
            </a:pPr>
            <a:endParaRPr lang="en-GB" sz="1350" dirty="0">
              <a:latin typeface="+mj-lt"/>
            </a:endParaRPr>
          </a:p>
          <a:p>
            <a:pPr marL="144661" indent="-144661">
              <a:buFont typeface="+mj-lt"/>
              <a:buAutoNum type="arabicPeriod" startAt="2"/>
              <a:defRPr/>
            </a:pPr>
            <a:r>
              <a:rPr lang="en-GB" sz="1350" dirty="0">
                <a:latin typeface="+mj-lt"/>
              </a:rPr>
              <a:t>Where in the body would you find the adrenal glands?:	</a:t>
            </a:r>
          </a:p>
          <a:p>
            <a:pPr marL="253157" lvl="1" indent="-108496">
              <a:buFont typeface="+mj-lt"/>
              <a:buAutoNum type="alphaLcPeriod"/>
              <a:defRPr/>
            </a:pPr>
            <a:r>
              <a:rPr lang="en-GB" sz="1350" dirty="0">
                <a:latin typeface="+mj-lt"/>
              </a:rPr>
              <a:t> the neck</a:t>
            </a:r>
          </a:p>
          <a:p>
            <a:pPr marL="253157" lvl="1" indent="-108496">
              <a:buFont typeface="+mj-lt"/>
              <a:buAutoNum type="alphaLcPeriod"/>
              <a:defRPr/>
            </a:pPr>
            <a:r>
              <a:rPr lang="en-GB" sz="1350" dirty="0">
                <a:latin typeface="+mj-lt"/>
              </a:rPr>
              <a:t> in the brain.</a:t>
            </a:r>
          </a:p>
          <a:p>
            <a:pPr marL="253157" lvl="1" indent="-108496">
              <a:buFont typeface="+mj-lt"/>
              <a:buAutoNum type="alphaLcPeriod"/>
              <a:defRPr/>
            </a:pPr>
            <a:r>
              <a:rPr lang="en-GB" sz="1350" dirty="0">
                <a:latin typeface="+mj-lt"/>
              </a:rPr>
              <a:t> just above the kidneys</a:t>
            </a:r>
          </a:p>
          <a:p>
            <a:pPr marL="253157" lvl="1" indent="-108496">
              <a:buFont typeface="+mj-lt"/>
              <a:buAutoNum type="alphaLcPeriod"/>
              <a:defRPr/>
            </a:pPr>
            <a:endParaRPr lang="en-GB" sz="1350" dirty="0">
              <a:latin typeface="+mj-lt"/>
            </a:endParaRPr>
          </a:p>
          <a:p>
            <a:pPr marL="337542" lvl="1" indent="-192881">
              <a:buFontTx/>
              <a:buAutoNum type="arabicPeriod" startAt="3"/>
              <a:defRPr/>
            </a:pPr>
            <a:r>
              <a:rPr lang="en-GB" sz="1350" dirty="0">
                <a:latin typeface="+mj-lt"/>
              </a:rPr>
              <a:t>Which food good is needed for growth and repair?</a:t>
            </a:r>
          </a:p>
          <a:p>
            <a:pPr marL="144661" lvl="1">
              <a:defRPr/>
            </a:pPr>
            <a:endParaRPr lang="en-GB" sz="1350" dirty="0">
              <a:latin typeface="+mj-lt"/>
            </a:endParaRPr>
          </a:p>
          <a:p>
            <a:pPr marL="144661" lvl="1">
              <a:defRPr/>
            </a:pPr>
            <a:endParaRPr lang="en-GB" sz="1350" dirty="0">
              <a:latin typeface="+mj-lt"/>
            </a:endParaRPr>
          </a:p>
          <a:p>
            <a:pPr>
              <a:defRPr/>
            </a:pPr>
            <a:r>
              <a:rPr lang="en-GB" sz="1350" dirty="0">
                <a:latin typeface="+mj-lt"/>
              </a:rPr>
              <a:t>4. Which is a faster response : endocrine or nervous?</a:t>
            </a:r>
          </a:p>
          <a:p>
            <a:pPr>
              <a:defRPr/>
            </a:pPr>
            <a:endParaRPr lang="en-GB" sz="1350" dirty="0">
              <a:latin typeface="+mj-lt"/>
            </a:endParaRPr>
          </a:p>
          <a:p>
            <a:pPr>
              <a:defRPr/>
            </a:pPr>
            <a:endParaRPr lang="en-GB" sz="1350" dirty="0">
              <a:latin typeface="+mj-lt"/>
            </a:endParaRPr>
          </a:p>
          <a:p>
            <a:pPr>
              <a:defRPr/>
            </a:pPr>
            <a:r>
              <a:rPr lang="en-GB" sz="1350" dirty="0">
                <a:latin typeface="+mj-lt"/>
              </a:rPr>
              <a:t>5. Name the products of photosynthesis?</a:t>
            </a:r>
          </a:p>
          <a:p>
            <a:pPr>
              <a:defRPr/>
            </a:pPr>
            <a:endParaRPr lang="en-GB" sz="1350" dirty="0">
              <a:latin typeface="+mj-lt"/>
            </a:endParaRPr>
          </a:p>
          <a:p>
            <a:pPr>
              <a:defRPr/>
            </a:pPr>
            <a:endParaRPr lang="en-GB" sz="1350" dirty="0">
              <a:latin typeface="+mj-lt"/>
            </a:endParaRPr>
          </a:p>
        </p:txBody>
      </p:sp>
      <p:sp>
        <p:nvSpPr>
          <p:cNvPr id="6" name="TextBox 5"/>
          <p:cNvSpPr txBox="1"/>
          <p:nvPr/>
        </p:nvSpPr>
        <p:spPr>
          <a:xfrm>
            <a:off x="6112669" y="1874044"/>
            <a:ext cx="629841" cy="287130"/>
          </a:xfrm>
          <a:prstGeom prst="rect">
            <a:avLst/>
          </a:prstGeom>
          <a:noFill/>
        </p:spPr>
        <p:txBody>
          <a:bodyPr>
            <a:spAutoFit/>
          </a:bodyPr>
          <a:lstStyle/>
          <a:p>
            <a:pPr algn="ctr">
              <a:defRPr/>
            </a:pPr>
            <a:r>
              <a:rPr lang="en-GB" sz="1266" b="1" dirty="0">
                <a:solidFill>
                  <a:srgbClr val="FF0000"/>
                </a:solidFill>
                <a:latin typeface="+mj-lt"/>
              </a:rPr>
              <a:t>SA</a:t>
            </a:r>
          </a:p>
        </p:txBody>
      </p:sp>
      <p:sp>
        <p:nvSpPr>
          <p:cNvPr id="7" name="Oval 6"/>
          <p:cNvSpPr/>
          <p:nvPr/>
        </p:nvSpPr>
        <p:spPr>
          <a:xfrm>
            <a:off x="6198394" y="1757364"/>
            <a:ext cx="458391" cy="46077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10" name="Rectangle 9"/>
          <p:cNvSpPr/>
          <p:nvPr/>
        </p:nvSpPr>
        <p:spPr>
          <a:xfrm>
            <a:off x="2449116" y="3370661"/>
            <a:ext cx="2014538" cy="2202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570"/>
          </a:p>
        </p:txBody>
      </p:sp>
      <p:sp>
        <p:nvSpPr>
          <p:cNvPr id="13" name="TextBox 12">
            <a:extLst>
              <a:ext uri="{FF2B5EF4-FFF2-40B4-BE49-F238E27FC236}">
                <a16:creationId xmlns:a16="http://schemas.microsoft.com/office/drawing/2014/main" id="{5CF330C8-644A-4AAB-9D71-2CB413478A15}"/>
              </a:ext>
            </a:extLst>
          </p:cNvPr>
          <p:cNvSpPr txBox="1"/>
          <p:nvPr/>
        </p:nvSpPr>
        <p:spPr>
          <a:xfrm>
            <a:off x="2663430" y="5233989"/>
            <a:ext cx="2678906" cy="455959"/>
          </a:xfrm>
          <a:prstGeom prst="rect">
            <a:avLst/>
          </a:prstGeom>
          <a:noFill/>
        </p:spPr>
        <p:txBody>
          <a:bodyPr>
            <a:spAutoFit/>
          </a:bodyPr>
          <a:lstStyle/>
          <a:p>
            <a:pPr>
              <a:defRPr/>
            </a:pPr>
            <a:r>
              <a:rPr lang="en-GB" sz="1350">
                <a:solidFill>
                  <a:srgbClr val="FF0000"/>
                </a:solidFill>
                <a:latin typeface="+mj-lt"/>
              </a:rPr>
              <a:t>Glucose </a:t>
            </a:r>
            <a:r>
              <a:rPr lang="en-GB" sz="1350" dirty="0">
                <a:solidFill>
                  <a:srgbClr val="FF0000"/>
                </a:solidFill>
                <a:latin typeface="+mj-lt"/>
              </a:rPr>
              <a:t>+ oxygen</a:t>
            </a:r>
          </a:p>
          <a:p>
            <a:pPr>
              <a:defRPr/>
            </a:pPr>
            <a:endParaRPr lang="en-GB" sz="1013" dirty="0">
              <a:solidFill>
                <a:srgbClr val="FF0000"/>
              </a:solidFill>
              <a:latin typeface="+mj-lt"/>
            </a:endParaRPr>
          </a:p>
        </p:txBody>
      </p:sp>
      <p:sp>
        <p:nvSpPr>
          <p:cNvPr id="8" name="AutoShape 2" descr="Image result for corrosive"/>
          <p:cNvSpPr>
            <a:spLocks noChangeAspect="1" noChangeArrowheads="1"/>
          </p:cNvSpPr>
          <p:nvPr/>
        </p:nvSpPr>
        <p:spPr bwMode="auto">
          <a:xfrm>
            <a:off x="2663430" y="2301480"/>
            <a:ext cx="564356" cy="559594"/>
          </a:xfrm>
          <a:prstGeom prst="rect">
            <a:avLst/>
          </a:prstGeom>
          <a:noFill/>
          <a:extLst>
            <a:ext uri="{909E8E84-426E-40DD-AFC4-6F175D3DCCD1}">
              <a14:hiddenFill xmlns:a14="http://schemas.microsoft.com/office/drawing/2010/main">
                <a:solidFill>
                  <a:srgbClr val="FFFFFF"/>
                </a:solidFill>
              </a14:hiddenFill>
            </a:ext>
          </a:extLst>
        </p:spPr>
        <p:txBody>
          <a:bodyPr lIns="28932" tIns="14467" rIns="28932" bIns="14467"/>
          <a:lstStyle/>
          <a:p>
            <a:pPr>
              <a:defRPr/>
            </a:pPr>
            <a:endParaRPr lang="en-GB" sz="570"/>
          </a:p>
        </p:txBody>
      </p:sp>
      <p:sp>
        <p:nvSpPr>
          <p:cNvPr id="12" name="AutoShape 4" descr="Image result for corrosive"/>
          <p:cNvSpPr>
            <a:spLocks noChangeAspect="1" noChangeArrowheads="1"/>
          </p:cNvSpPr>
          <p:nvPr/>
        </p:nvSpPr>
        <p:spPr bwMode="auto">
          <a:xfrm>
            <a:off x="2712244" y="2349104"/>
            <a:ext cx="563166" cy="560784"/>
          </a:xfrm>
          <a:prstGeom prst="rect">
            <a:avLst/>
          </a:prstGeom>
          <a:noFill/>
          <a:extLst>
            <a:ext uri="{909E8E84-426E-40DD-AFC4-6F175D3DCCD1}">
              <a14:hiddenFill xmlns:a14="http://schemas.microsoft.com/office/drawing/2010/main">
                <a:solidFill>
                  <a:srgbClr val="FFFFFF"/>
                </a:solidFill>
              </a14:hiddenFill>
            </a:ext>
          </a:extLst>
        </p:spPr>
        <p:txBody>
          <a:bodyPr lIns="28932" tIns="14467" rIns="28932" bIns="14467"/>
          <a:lstStyle/>
          <a:p>
            <a:pPr>
              <a:defRPr/>
            </a:pPr>
            <a:endParaRPr lang="en-GB" sz="570"/>
          </a:p>
        </p:txBody>
      </p:sp>
      <p:sp>
        <p:nvSpPr>
          <p:cNvPr id="14" name="TextBox 13">
            <a:extLst>
              <a:ext uri="{FF2B5EF4-FFF2-40B4-BE49-F238E27FC236}">
                <a16:creationId xmlns:a16="http://schemas.microsoft.com/office/drawing/2014/main" id="{5CF330C8-644A-4AAB-9D71-2CB413478A15}"/>
              </a:ext>
            </a:extLst>
          </p:cNvPr>
          <p:cNvSpPr txBox="1"/>
          <p:nvPr/>
        </p:nvSpPr>
        <p:spPr>
          <a:xfrm>
            <a:off x="2663430" y="4043362"/>
            <a:ext cx="2678906" cy="300082"/>
          </a:xfrm>
          <a:prstGeom prst="rect">
            <a:avLst/>
          </a:prstGeom>
          <a:noFill/>
        </p:spPr>
        <p:txBody>
          <a:bodyPr>
            <a:spAutoFit/>
          </a:bodyPr>
          <a:lstStyle/>
          <a:p>
            <a:pPr>
              <a:defRPr/>
            </a:pPr>
            <a:r>
              <a:rPr lang="en-GB" sz="1350" dirty="0">
                <a:solidFill>
                  <a:srgbClr val="FF0000"/>
                </a:solidFill>
                <a:latin typeface="+mj-lt"/>
              </a:rPr>
              <a:t>Protein</a:t>
            </a:r>
          </a:p>
        </p:txBody>
      </p:sp>
      <p:sp>
        <p:nvSpPr>
          <p:cNvPr id="15" name="TextBox 14">
            <a:extLst>
              <a:ext uri="{FF2B5EF4-FFF2-40B4-BE49-F238E27FC236}">
                <a16:creationId xmlns:a16="http://schemas.microsoft.com/office/drawing/2014/main" id="{5CF330C8-644A-4AAB-9D71-2CB413478A15}"/>
              </a:ext>
            </a:extLst>
          </p:cNvPr>
          <p:cNvSpPr txBox="1"/>
          <p:nvPr/>
        </p:nvSpPr>
        <p:spPr>
          <a:xfrm>
            <a:off x="2580085" y="2384822"/>
            <a:ext cx="3227784" cy="300082"/>
          </a:xfrm>
          <a:prstGeom prst="rect">
            <a:avLst/>
          </a:prstGeom>
          <a:noFill/>
        </p:spPr>
        <p:txBody>
          <a:bodyPr>
            <a:spAutoFit/>
          </a:bodyPr>
          <a:lstStyle/>
          <a:p>
            <a:pPr>
              <a:defRPr/>
            </a:pPr>
            <a:r>
              <a:rPr lang="en-GB" sz="1350" dirty="0">
                <a:solidFill>
                  <a:srgbClr val="FF0000"/>
                </a:solidFill>
                <a:latin typeface="+mj-lt"/>
              </a:rPr>
              <a:t>Mitochondria</a:t>
            </a:r>
          </a:p>
        </p:txBody>
      </p:sp>
      <p:sp>
        <p:nvSpPr>
          <p:cNvPr id="16" name="TextBox 15">
            <a:extLst>
              <a:ext uri="{FF2B5EF4-FFF2-40B4-BE49-F238E27FC236}">
                <a16:creationId xmlns:a16="http://schemas.microsoft.com/office/drawing/2014/main" id="{5CF330C8-644A-4AAB-9D71-2CB413478A15}"/>
              </a:ext>
            </a:extLst>
          </p:cNvPr>
          <p:cNvSpPr txBox="1"/>
          <p:nvPr/>
        </p:nvSpPr>
        <p:spPr>
          <a:xfrm>
            <a:off x="2826545" y="4677966"/>
            <a:ext cx="2678906" cy="300082"/>
          </a:xfrm>
          <a:prstGeom prst="rect">
            <a:avLst/>
          </a:prstGeom>
          <a:noFill/>
        </p:spPr>
        <p:txBody>
          <a:bodyPr>
            <a:spAutoFit/>
          </a:bodyPr>
          <a:lstStyle/>
          <a:p>
            <a:pPr>
              <a:defRPr/>
            </a:pPr>
            <a:r>
              <a:rPr lang="en-GB" sz="1350" dirty="0">
                <a:solidFill>
                  <a:srgbClr val="FF0000"/>
                </a:solidFill>
                <a:latin typeface="+mj-lt"/>
              </a:rPr>
              <a:t>Nervous</a:t>
            </a:r>
          </a:p>
        </p:txBody>
      </p:sp>
    </p:spTree>
    <p:extLst>
      <p:ext uri="{BB962C8B-B14F-4D97-AF65-F5344CB8AC3E}">
        <p14:creationId xmlns:p14="http://schemas.microsoft.com/office/powerpoint/2010/main" val="2078927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10" grpId="0" animBg="1"/>
      <p:bldP spid="13" grpId="0"/>
      <p:bldP spid="14" grpId="0"/>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Self-assessment</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fontScale="55000" lnSpcReduction="20000"/>
          </a:bodyPr>
          <a:lstStyle/>
          <a:p>
            <a:pPr marL="0" indent="0">
              <a:buNone/>
            </a:pPr>
            <a:r>
              <a:rPr lang="en-GB" dirty="0">
                <a:latin typeface="Comic Sans MS" panose="030F0702030302020204" pitchFamily="66" charset="0"/>
              </a:rPr>
              <a:t>(a)     (</a:t>
            </a:r>
            <a:r>
              <a:rPr lang="en-GB" dirty="0" err="1">
                <a:latin typeface="Comic Sans MS" panose="030F0702030302020204" pitchFamily="66" charset="0"/>
              </a:rPr>
              <a:t>i</a:t>
            </a:r>
            <a:r>
              <a:rPr lang="en-GB" dirty="0">
                <a:latin typeface="Comic Sans MS" panose="030F0702030302020204" pitchFamily="66" charset="0"/>
              </a:rPr>
              <a:t>)      </a:t>
            </a:r>
            <a:r>
              <a:rPr lang="en-GB" b="1" dirty="0" smtClean="0">
                <a:latin typeface="Comic Sans MS" panose="030F0702030302020204" pitchFamily="66" charset="0"/>
              </a:rPr>
              <a:t>A</a:t>
            </a:r>
            <a:r>
              <a:rPr lang="en-GB" dirty="0" smtClean="0">
                <a:latin typeface="Comic Sans MS" panose="030F0702030302020204" pitchFamily="66" charset="0"/>
              </a:rPr>
              <a:t>	1</a:t>
            </a:r>
          </a:p>
          <a:p>
            <a:pPr marL="0" indent="0">
              <a:buNone/>
            </a:pPr>
            <a:endParaRPr lang="en-GB" dirty="0">
              <a:latin typeface="Comic Sans MS" panose="030F0702030302020204" pitchFamily="66" charset="0"/>
            </a:endParaRPr>
          </a:p>
          <a:p>
            <a:pPr marL="0" indent="0">
              <a:buNone/>
            </a:pPr>
            <a:r>
              <a:rPr lang="en-GB" dirty="0">
                <a:latin typeface="Comic Sans MS" panose="030F0702030302020204" pitchFamily="66" charset="0"/>
              </a:rPr>
              <a:t>(ii)     (protein) molecule is </a:t>
            </a:r>
            <a:r>
              <a:rPr lang="en-GB" dirty="0" smtClean="0">
                <a:latin typeface="Comic Sans MS" panose="030F0702030302020204" pitchFamily="66" charset="0"/>
              </a:rPr>
              <a:t>large, ignore letters	1</a:t>
            </a:r>
            <a:endParaRPr lang="en-GB" dirty="0">
              <a:latin typeface="Comic Sans MS" panose="030F0702030302020204" pitchFamily="66" charset="0"/>
            </a:endParaRPr>
          </a:p>
          <a:p>
            <a:pPr marL="0" indent="0">
              <a:buNone/>
            </a:pPr>
            <a:r>
              <a:rPr lang="en-GB" dirty="0">
                <a:latin typeface="Comic Sans MS" panose="030F0702030302020204" pitchFamily="66" charset="0"/>
              </a:rPr>
              <a:t> </a:t>
            </a:r>
            <a:r>
              <a:rPr lang="en-GB" dirty="0" smtClean="0">
                <a:latin typeface="Comic Sans MS" panose="030F0702030302020204" pitchFamily="66" charset="0"/>
              </a:rPr>
              <a:t>         cannot </a:t>
            </a:r>
            <a:r>
              <a:rPr lang="en-GB" dirty="0">
                <a:latin typeface="Comic Sans MS" panose="030F0702030302020204" pitchFamily="66" charset="0"/>
              </a:rPr>
              <a:t>pass through </a:t>
            </a:r>
            <a:r>
              <a:rPr lang="en-GB" dirty="0" smtClean="0">
                <a:latin typeface="Comic Sans MS" panose="030F0702030302020204" pitchFamily="66" charset="0"/>
              </a:rPr>
              <a:t>filter			1</a:t>
            </a:r>
            <a:endParaRPr lang="en-GB" dirty="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a:t>
            </a:r>
            <a:r>
              <a:rPr lang="en-GB" dirty="0">
                <a:latin typeface="Comic Sans MS" panose="030F0702030302020204" pitchFamily="66" charset="0"/>
              </a:rPr>
              <a:t>b)     </a:t>
            </a:r>
            <a:r>
              <a:rPr lang="en-GB" b="1" dirty="0">
                <a:latin typeface="Comic Sans MS" panose="030F0702030302020204" pitchFamily="66" charset="0"/>
              </a:rPr>
              <a:t>B</a:t>
            </a:r>
            <a:r>
              <a:rPr lang="en-GB" dirty="0">
                <a:latin typeface="Comic Sans MS" panose="030F0702030302020204" pitchFamily="66" charset="0"/>
              </a:rPr>
              <a:t> is taken back into the blood </a:t>
            </a:r>
            <a:r>
              <a:rPr lang="en-GB" b="1" dirty="0">
                <a:latin typeface="Comic Sans MS" panose="030F0702030302020204" pitchFamily="66" charset="0"/>
              </a:rPr>
              <a:t>or</a:t>
            </a:r>
            <a:r>
              <a:rPr lang="en-GB" dirty="0">
                <a:latin typeface="Comic Sans MS" panose="030F0702030302020204" pitchFamily="66" charset="0"/>
              </a:rPr>
              <a:t/>
            </a:r>
            <a:br>
              <a:rPr lang="en-GB" dirty="0">
                <a:latin typeface="Comic Sans MS" panose="030F0702030302020204" pitchFamily="66" charset="0"/>
              </a:rPr>
            </a:br>
            <a:r>
              <a:rPr lang="en-GB" b="1" dirty="0" smtClean="0">
                <a:latin typeface="Comic Sans MS" panose="030F0702030302020204" pitchFamily="66" charset="0"/>
              </a:rPr>
              <a:t>B</a:t>
            </a:r>
            <a:r>
              <a:rPr lang="en-GB" dirty="0" smtClean="0">
                <a:latin typeface="Comic Sans MS" panose="030F0702030302020204" pitchFamily="66" charset="0"/>
              </a:rPr>
              <a:t> </a:t>
            </a:r>
            <a:r>
              <a:rPr lang="en-GB" dirty="0">
                <a:latin typeface="Comic Sans MS" panose="030F0702030302020204" pitchFamily="66" charset="0"/>
              </a:rPr>
              <a:t>is </a:t>
            </a:r>
            <a:r>
              <a:rPr lang="en-GB" dirty="0" smtClean="0">
                <a:latin typeface="Comic Sans MS" panose="030F0702030302020204" pitchFamily="66" charset="0"/>
              </a:rPr>
              <a:t>reabsorbed				1</a:t>
            </a:r>
            <a:endParaRPr lang="en-GB" dirty="0">
              <a:latin typeface="Comic Sans MS" panose="030F0702030302020204" pitchFamily="66" charset="0"/>
            </a:endParaRPr>
          </a:p>
          <a:p>
            <a:pPr marL="0" indent="0">
              <a:buNone/>
            </a:pPr>
            <a:r>
              <a:rPr lang="en-GB" dirty="0">
                <a:latin typeface="Comic Sans MS" panose="030F0702030302020204" pitchFamily="66" charset="0"/>
              </a:rPr>
              <a:t>reabsorbed completely</a:t>
            </a:r>
          </a:p>
          <a:p>
            <a:pPr marL="0" indent="0">
              <a:buNone/>
            </a:pPr>
            <a:r>
              <a:rPr lang="en-GB" b="1" dirty="0">
                <a:latin typeface="Comic Sans MS" panose="030F0702030302020204" pitchFamily="66" charset="0"/>
              </a:rPr>
              <a:t>or</a:t>
            </a:r>
            <a:r>
              <a:rPr lang="en-GB" dirty="0">
                <a:latin typeface="Comic Sans MS" panose="030F0702030302020204" pitchFamily="66" charset="0"/>
              </a:rPr>
              <a:t> reabsorbed after </a:t>
            </a:r>
            <a:r>
              <a:rPr lang="en-GB" dirty="0" smtClean="0">
                <a:latin typeface="Comic Sans MS" panose="030F0702030302020204" pitchFamily="66" charset="0"/>
              </a:rPr>
              <a:t>filtration			1</a:t>
            </a:r>
            <a:endParaRPr lang="en-GB" dirty="0">
              <a:latin typeface="Comic Sans MS" panose="030F0702030302020204" pitchFamily="66" charset="0"/>
            </a:endParaRPr>
          </a:p>
          <a:p>
            <a:pPr marL="0" indent="0">
              <a:buNone/>
            </a:pPr>
            <a:endParaRPr lang="en-GB" dirty="0" smtClean="0">
              <a:latin typeface="Comic Sans MS" panose="030F0702030302020204" pitchFamily="66" charset="0"/>
            </a:endParaRPr>
          </a:p>
          <a:p>
            <a:pPr marL="0" indent="0">
              <a:buNone/>
            </a:pPr>
            <a:r>
              <a:rPr lang="en-GB" dirty="0" smtClean="0">
                <a:latin typeface="Comic Sans MS" panose="030F0702030302020204" pitchFamily="66" charset="0"/>
              </a:rPr>
              <a:t>(</a:t>
            </a:r>
            <a:r>
              <a:rPr lang="en-GB" dirty="0">
                <a:latin typeface="Comic Sans MS" panose="030F0702030302020204" pitchFamily="66" charset="0"/>
              </a:rPr>
              <a:t>c)     RBC is too big to pass through </a:t>
            </a:r>
            <a:r>
              <a:rPr lang="en-GB" dirty="0" smtClean="0">
                <a:latin typeface="Comic Sans MS" panose="030F0702030302020204" pitchFamily="66" charset="0"/>
              </a:rPr>
              <a:t>filter		1</a:t>
            </a:r>
          </a:p>
          <a:p>
            <a:pPr marL="0" indent="0">
              <a:buNone/>
            </a:pPr>
            <a:r>
              <a:rPr lang="en-GB" dirty="0" smtClean="0">
                <a:latin typeface="Comic Sans MS" panose="030F0702030302020204" pitchFamily="66" charset="0"/>
              </a:rPr>
              <a:t>Haemoglobin </a:t>
            </a:r>
            <a:r>
              <a:rPr lang="en-GB" dirty="0">
                <a:latin typeface="Comic Sans MS" panose="030F0702030302020204" pitchFamily="66" charset="0"/>
              </a:rPr>
              <a:t>is inside red blood </a:t>
            </a:r>
            <a:r>
              <a:rPr lang="en-GB" dirty="0" smtClean="0">
                <a:latin typeface="Comic Sans MS" panose="030F0702030302020204" pitchFamily="66" charset="0"/>
              </a:rPr>
              <a:t>cells </a:t>
            </a:r>
            <a:r>
              <a:rPr lang="en-GB" b="1" dirty="0" smtClean="0">
                <a:latin typeface="Comic Sans MS" panose="030F0702030302020204" pitchFamily="66" charset="0"/>
              </a:rPr>
              <a:t>or</a:t>
            </a:r>
            <a:r>
              <a:rPr lang="en-GB" dirty="0" smtClean="0">
                <a:latin typeface="Comic Sans MS" panose="030F0702030302020204" pitchFamily="66" charset="0"/>
              </a:rPr>
              <a:t> </a:t>
            </a:r>
            <a:r>
              <a:rPr lang="en-GB" dirty="0">
                <a:latin typeface="Comic Sans MS" panose="030F0702030302020204" pitchFamily="66" charset="0"/>
              </a:rPr>
              <a:t>haemoglobin released when RBC </a:t>
            </a:r>
            <a:r>
              <a:rPr lang="en-GB" dirty="0" smtClean="0">
                <a:latin typeface="Comic Sans MS" panose="030F0702030302020204" pitchFamily="66" charset="0"/>
              </a:rPr>
              <a:t>bursts	1	</a:t>
            </a:r>
          </a:p>
          <a:p>
            <a:pPr marL="0" indent="0">
              <a:buNone/>
            </a:pPr>
            <a:r>
              <a:rPr lang="en-GB" dirty="0" smtClean="0">
                <a:latin typeface="Comic Sans MS" panose="030F0702030302020204" pitchFamily="66" charset="0"/>
              </a:rPr>
              <a:t>Haemoglobin </a:t>
            </a:r>
            <a:r>
              <a:rPr lang="en-GB" dirty="0">
                <a:latin typeface="Comic Sans MS" panose="030F0702030302020204" pitchFamily="66" charset="0"/>
              </a:rPr>
              <a:t>is small enough to pass through </a:t>
            </a:r>
            <a:r>
              <a:rPr lang="en-GB" dirty="0" smtClean="0">
                <a:latin typeface="Comic Sans MS" panose="030F0702030302020204" pitchFamily="66" charset="0"/>
              </a:rPr>
              <a:t>filter </a:t>
            </a:r>
            <a:r>
              <a:rPr lang="en-GB" b="1" dirty="0" smtClean="0">
                <a:latin typeface="Comic Sans MS" panose="030F0702030302020204" pitchFamily="66" charset="0"/>
              </a:rPr>
              <a:t>or</a:t>
            </a:r>
            <a:r>
              <a:rPr lang="en-GB" dirty="0" smtClean="0">
                <a:latin typeface="Comic Sans MS" panose="030F0702030302020204" pitchFamily="66" charset="0"/>
              </a:rPr>
              <a:t> </a:t>
            </a:r>
            <a:r>
              <a:rPr lang="en-GB" dirty="0">
                <a:latin typeface="Comic Sans MS" panose="030F0702030302020204" pitchFamily="66" charset="0"/>
              </a:rPr>
              <a:t>haemoglobin diameter &lt; pore </a:t>
            </a:r>
            <a:r>
              <a:rPr lang="en-GB" dirty="0" smtClean="0">
                <a:latin typeface="Comic Sans MS" panose="030F0702030302020204" pitchFamily="66" charset="0"/>
              </a:rPr>
              <a:t>diameter 1</a:t>
            </a:r>
            <a:endParaRPr lang="en-GB" dirty="0">
              <a:latin typeface="Comic Sans MS" panose="030F0702030302020204" pitchFamily="66" charset="0"/>
            </a:endParaRPr>
          </a:p>
          <a:p>
            <a:pPr marL="0" indent="0">
              <a:buNone/>
            </a:pPr>
            <a:r>
              <a:rPr lang="en-GB" dirty="0">
                <a:latin typeface="Comic Sans MS" panose="030F0702030302020204" pitchFamily="66" charset="0"/>
              </a:rPr>
              <a:t>[8]</a:t>
            </a:r>
          </a:p>
          <a:p>
            <a:pPr marL="0" indent="0">
              <a:buNone/>
            </a:pPr>
            <a:endParaRPr lang="en-GB" dirty="0"/>
          </a:p>
        </p:txBody>
      </p:sp>
    </p:spTree>
    <p:extLst>
      <p:ext uri="{BB962C8B-B14F-4D97-AF65-F5344CB8AC3E}">
        <p14:creationId xmlns:p14="http://schemas.microsoft.com/office/powerpoint/2010/main" val="3143564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5646" y="12388"/>
            <a:ext cx="6372708" cy="1464231"/>
          </a:xfrm>
          <a:prstGeom prst="round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GB" sz="4000" b="1" i="1" dirty="0">
                <a:solidFill>
                  <a:srgbClr val="990033"/>
                </a:solidFill>
              </a:rPr>
              <a:t>WHAT HAVE YOU LEARNT TODAY?</a:t>
            </a:r>
          </a:p>
        </p:txBody>
      </p:sp>
      <p:sp>
        <p:nvSpPr>
          <p:cNvPr id="3" name="TextBox 2"/>
          <p:cNvSpPr txBox="1"/>
          <p:nvPr/>
        </p:nvSpPr>
        <p:spPr>
          <a:xfrm>
            <a:off x="3451566" y="1640907"/>
            <a:ext cx="2160240" cy="1432500"/>
          </a:xfrm>
          <a:prstGeom prst="snip2Diag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GB" sz="2400" b="1" i="1" dirty="0">
                <a:solidFill>
                  <a:srgbClr val="990033"/>
                </a:solidFill>
              </a:rPr>
              <a:t>Choose one of the following...</a:t>
            </a:r>
          </a:p>
        </p:txBody>
      </p:sp>
      <p:sp>
        <p:nvSpPr>
          <p:cNvPr id="4" name="Up Arrow 3"/>
          <p:cNvSpPr/>
          <p:nvPr/>
        </p:nvSpPr>
        <p:spPr>
          <a:xfrm rot="12669483">
            <a:off x="2508084" y="2712969"/>
            <a:ext cx="810090" cy="1457925"/>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5" name="Up Arrow 4"/>
          <p:cNvSpPr/>
          <p:nvPr/>
        </p:nvSpPr>
        <p:spPr>
          <a:xfrm rot="10589103">
            <a:off x="4262908" y="3195365"/>
            <a:ext cx="810090" cy="1128245"/>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6" name="Up Arrow 5"/>
          <p:cNvSpPr/>
          <p:nvPr/>
        </p:nvSpPr>
        <p:spPr>
          <a:xfrm rot="8599531">
            <a:off x="5919820" y="2415577"/>
            <a:ext cx="810090" cy="1694938"/>
          </a:xfrm>
          <a:prstGeom prst="up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GB"/>
          </a:p>
        </p:txBody>
      </p:sp>
      <p:sp>
        <p:nvSpPr>
          <p:cNvPr id="7" name="TextBox 6"/>
          <p:cNvSpPr txBox="1"/>
          <p:nvPr/>
        </p:nvSpPr>
        <p:spPr>
          <a:xfrm>
            <a:off x="395536" y="4026312"/>
            <a:ext cx="2240868" cy="2785348"/>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i="1" u="sng" dirty="0">
                <a:solidFill>
                  <a:srgbClr val="990033"/>
                </a:solidFill>
              </a:rPr>
              <a:t>TWEET ME</a:t>
            </a:r>
            <a:r>
              <a:rPr lang="en-GB" b="1" i="1" dirty="0">
                <a:solidFill>
                  <a:srgbClr val="990033"/>
                </a:solidFill>
              </a:rPr>
              <a:t/>
            </a:r>
            <a:br>
              <a:rPr lang="en-GB" b="1" i="1" dirty="0">
                <a:solidFill>
                  <a:srgbClr val="990033"/>
                </a:solidFill>
              </a:rPr>
            </a:br>
            <a:r>
              <a:rPr lang="en-GB" b="1" i="1" dirty="0">
                <a:solidFill>
                  <a:srgbClr val="990033"/>
                </a:solidFill>
              </a:rPr>
              <a:t>- What was the most important thing you learnt today?</a:t>
            </a:r>
          </a:p>
          <a:p>
            <a:pPr algn="ctr"/>
            <a:r>
              <a:rPr lang="en-GB" b="1" i="1" dirty="0">
                <a:solidFill>
                  <a:srgbClr val="990033"/>
                </a:solidFill>
              </a:rPr>
              <a:t/>
            </a:r>
            <a:br>
              <a:rPr lang="en-GB" b="1" i="1" dirty="0">
                <a:solidFill>
                  <a:srgbClr val="990033"/>
                </a:solidFill>
              </a:rPr>
            </a:br>
            <a:r>
              <a:rPr lang="en-GB" b="1" i="1" dirty="0">
                <a:solidFill>
                  <a:srgbClr val="990033"/>
                </a:solidFill>
              </a:rPr>
              <a:t>Write it in 140 characters in your book!</a:t>
            </a:r>
          </a:p>
        </p:txBody>
      </p:sp>
      <p:sp>
        <p:nvSpPr>
          <p:cNvPr id="8" name="TextBox 7"/>
          <p:cNvSpPr txBox="1"/>
          <p:nvPr/>
        </p:nvSpPr>
        <p:spPr>
          <a:xfrm>
            <a:off x="3451566" y="4294263"/>
            <a:ext cx="2240868" cy="2509242"/>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i="1" u="sng" dirty="0">
                <a:solidFill>
                  <a:srgbClr val="990033"/>
                </a:solidFill>
              </a:rPr>
              <a:t>Call my bluff</a:t>
            </a:r>
            <a:r>
              <a:rPr lang="en-GB" b="1" i="1" u="sng" dirty="0" smtClean="0">
                <a:solidFill>
                  <a:srgbClr val="990033"/>
                </a:solidFill>
              </a:rPr>
              <a:t>!</a:t>
            </a:r>
            <a:r>
              <a:rPr lang="en-GB" b="1" i="1" dirty="0">
                <a:solidFill>
                  <a:srgbClr val="990033"/>
                </a:solidFill>
              </a:rPr>
              <a:t/>
            </a:r>
            <a:br>
              <a:rPr lang="en-GB" b="1" i="1" dirty="0">
                <a:solidFill>
                  <a:srgbClr val="990033"/>
                </a:solidFill>
              </a:rPr>
            </a:br>
            <a:r>
              <a:rPr lang="en-GB" b="1" i="1" dirty="0">
                <a:solidFill>
                  <a:srgbClr val="990033"/>
                </a:solidFill>
              </a:rPr>
              <a:t>Write TWO true statements and one false.</a:t>
            </a:r>
            <a:br>
              <a:rPr lang="en-GB" b="1" i="1" dirty="0">
                <a:solidFill>
                  <a:srgbClr val="990033"/>
                </a:solidFill>
              </a:rPr>
            </a:br>
            <a:r>
              <a:rPr lang="en-GB" b="1" i="1" dirty="0">
                <a:solidFill>
                  <a:srgbClr val="990033"/>
                </a:solidFill>
              </a:rPr>
              <a:t>Can your partner guess the false statement and explain why?</a:t>
            </a:r>
          </a:p>
        </p:txBody>
      </p:sp>
      <p:sp>
        <p:nvSpPr>
          <p:cNvPr id="9" name="TextBox 8"/>
          <p:cNvSpPr txBox="1"/>
          <p:nvPr/>
        </p:nvSpPr>
        <p:spPr>
          <a:xfrm>
            <a:off x="6516216" y="4184672"/>
            <a:ext cx="1754814" cy="2107763"/>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2000" b="1" i="1" u="sng" dirty="0">
                <a:solidFill>
                  <a:srgbClr val="990033"/>
                </a:solidFill>
              </a:rPr>
              <a:t>Art </a:t>
            </a:r>
            <a:r>
              <a:rPr lang="en-GB" sz="2000" b="1" i="1" u="sng" dirty="0" smtClean="0">
                <a:solidFill>
                  <a:srgbClr val="990033"/>
                </a:solidFill>
              </a:rPr>
              <a:t>Smart</a:t>
            </a:r>
            <a:r>
              <a:rPr lang="en-GB" sz="2000" b="1" i="1" dirty="0">
                <a:solidFill>
                  <a:srgbClr val="990033"/>
                </a:solidFill>
              </a:rPr>
              <a:t/>
            </a:r>
            <a:br>
              <a:rPr lang="en-GB" sz="2000" b="1" i="1" dirty="0">
                <a:solidFill>
                  <a:srgbClr val="990033"/>
                </a:solidFill>
              </a:rPr>
            </a:br>
            <a:r>
              <a:rPr lang="en-GB" sz="2000" b="1" i="1" dirty="0">
                <a:solidFill>
                  <a:srgbClr val="990033"/>
                </a:solidFill>
              </a:rPr>
              <a:t>Draw me the most important thing you’ve learnt today</a:t>
            </a:r>
          </a:p>
        </p:txBody>
      </p:sp>
    </p:spTree>
    <p:extLst>
      <p:ext uri="{BB962C8B-B14F-4D97-AF65-F5344CB8AC3E}">
        <p14:creationId xmlns:p14="http://schemas.microsoft.com/office/powerpoint/2010/main" val="252919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7788" y="-243408"/>
            <a:ext cx="7772400" cy="1470025"/>
          </a:xfrm>
        </p:spPr>
        <p:txBody>
          <a:bodyPr/>
          <a:lstStyle/>
          <a:p>
            <a:r>
              <a:rPr lang="en-GB" u="sng" dirty="0" smtClean="0">
                <a:latin typeface="Comic Sans MS" panose="030F0702030302020204" pitchFamily="66" charset="0"/>
              </a:rPr>
              <a:t>The Kidneys</a:t>
            </a:r>
            <a:endParaRPr lang="en-GB" u="sng" dirty="0">
              <a:latin typeface="Comic Sans MS" panose="030F0702030302020204" pitchFamily="66" charset="0"/>
            </a:endParaRPr>
          </a:p>
        </p:txBody>
      </p:sp>
      <p:sp>
        <p:nvSpPr>
          <p:cNvPr id="3" name="Subtitle 2"/>
          <p:cNvSpPr>
            <a:spLocks noGrp="1"/>
          </p:cNvSpPr>
          <p:nvPr>
            <p:ph type="subTitle" idx="1"/>
          </p:nvPr>
        </p:nvSpPr>
        <p:spPr>
          <a:xfrm>
            <a:off x="1263588" y="980728"/>
            <a:ext cx="6400800" cy="1752600"/>
          </a:xfrm>
        </p:spPr>
        <p:txBody>
          <a:bodyPr/>
          <a:lstStyle/>
          <a:p>
            <a:fld id="{5DF09D5E-2794-4668-918E-9B69316ADB08}" type="datetime2">
              <a:rPr lang="en-GB" u="sng" smtClean="0">
                <a:solidFill>
                  <a:srgbClr val="FF0000"/>
                </a:solidFill>
                <a:latin typeface="Comic Sans MS" panose="030F0702030302020204" pitchFamily="66" charset="0"/>
              </a:rPr>
              <a:t>Thursday, 17 September 2020</a:t>
            </a:fld>
            <a:endParaRPr lang="en-GB" u="sng" dirty="0">
              <a:solidFill>
                <a:srgbClr val="FF0000"/>
              </a:solidFill>
              <a:latin typeface="Comic Sans MS" panose="030F0702030302020204" pitchFamily="66" charset="0"/>
            </a:endParaRPr>
          </a:p>
        </p:txBody>
      </p:sp>
      <p:sp>
        <p:nvSpPr>
          <p:cNvPr id="4" name="TextBox 3"/>
          <p:cNvSpPr txBox="1"/>
          <p:nvPr/>
        </p:nvSpPr>
        <p:spPr>
          <a:xfrm>
            <a:off x="287524" y="1717763"/>
            <a:ext cx="8352928" cy="523220"/>
          </a:xfrm>
          <a:prstGeom prst="rect">
            <a:avLst/>
          </a:prstGeom>
          <a:noFill/>
        </p:spPr>
        <p:txBody>
          <a:bodyPr wrap="square" rtlCol="0">
            <a:spAutoFit/>
          </a:bodyPr>
          <a:lstStyle/>
          <a:p>
            <a:pPr algn="ctr"/>
            <a:r>
              <a:rPr lang="en-GB" sz="2800" b="1" dirty="0" smtClean="0">
                <a:solidFill>
                  <a:srgbClr val="7030A0"/>
                </a:solidFill>
                <a:latin typeface="Comic Sans MS" panose="030F0702030302020204" pitchFamily="66" charset="0"/>
              </a:rPr>
              <a:t>Key words: excretion, reabsorption, filtration</a:t>
            </a:r>
            <a:endParaRPr lang="en-GB" sz="2800" b="1" dirty="0">
              <a:solidFill>
                <a:srgbClr val="7030A0"/>
              </a:solidFill>
              <a:latin typeface="Comic Sans MS" panose="030F0702030302020204" pitchFamily="66" charset="0"/>
            </a:endParaRPr>
          </a:p>
        </p:txBody>
      </p:sp>
      <p:sp>
        <p:nvSpPr>
          <p:cNvPr id="5" name="TextBox 4"/>
          <p:cNvSpPr txBox="1"/>
          <p:nvPr/>
        </p:nvSpPr>
        <p:spPr>
          <a:xfrm>
            <a:off x="4161" y="2996952"/>
            <a:ext cx="8136904" cy="954107"/>
          </a:xfrm>
          <a:prstGeom prst="rect">
            <a:avLst/>
          </a:prstGeom>
          <a:noFill/>
        </p:spPr>
        <p:txBody>
          <a:bodyPr wrap="square" rtlCol="0">
            <a:spAutoFit/>
          </a:bodyPr>
          <a:lstStyle/>
          <a:p>
            <a:r>
              <a:rPr lang="en-GB" sz="2800" dirty="0" smtClean="0">
                <a:solidFill>
                  <a:srgbClr val="002060"/>
                </a:solidFill>
                <a:latin typeface="Comic Sans MS" panose="030F0702030302020204" pitchFamily="66" charset="0"/>
              </a:rPr>
              <a:t>Starter: </a:t>
            </a:r>
          </a:p>
          <a:p>
            <a:endParaRPr lang="en-GB" sz="2800" dirty="0">
              <a:solidFill>
                <a:srgbClr val="002060"/>
              </a:solidFill>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515" y="2609895"/>
            <a:ext cx="6696744" cy="4248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6201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B050"/>
                </a:solidFill>
                <a:latin typeface="Comic Sans MS" panose="030F0702030302020204" pitchFamily="66" charset="0"/>
              </a:rPr>
              <a:t>The big picture: “Why are the kidneys so important?”</a:t>
            </a:r>
            <a:endParaRPr lang="en-GB" dirty="0">
              <a:solidFill>
                <a:srgbClr val="00B050"/>
              </a:solidFill>
              <a:latin typeface="Comic Sans MS" panose="030F0702030302020204" pitchFamily="66" charset="0"/>
            </a:endParaRPr>
          </a:p>
        </p:txBody>
      </p:sp>
      <p:sp>
        <p:nvSpPr>
          <p:cNvPr id="3" name="Content Placeholder 2"/>
          <p:cNvSpPr>
            <a:spLocks noGrp="1"/>
          </p:cNvSpPr>
          <p:nvPr>
            <p:ph idx="1"/>
          </p:nvPr>
        </p:nvSpPr>
        <p:spPr/>
        <p:txBody>
          <a:bodyPr>
            <a:noAutofit/>
          </a:bodyPr>
          <a:lstStyle/>
          <a:p>
            <a:pPr marL="0" indent="0">
              <a:buNone/>
            </a:pPr>
            <a:r>
              <a:rPr lang="en-GB" sz="3600" b="1" dirty="0" smtClean="0">
                <a:solidFill>
                  <a:srgbClr val="002060"/>
                </a:solidFill>
                <a:latin typeface="Comic Sans MS" panose="030F0702030302020204" pitchFamily="66" charset="0"/>
              </a:rPr>
              <a:t>Learning outcomes:</a:t>
            </a:r>
          </a:p>
          <a:p>
            <a:pPr>
              <a:buFont typeface="Wingdings" panose="05000000000000000000" pitchFamily="2" charset="2"/>
              <a:buChar char="ü"/>
            </a:pPr>
            <a:r>
              <a:rPr lang="en-GB" sz="3600" dirty="0" smtClean="0">
                <a:solidFill>
                  <a:srgbClr val="002060"/>
                </a:solidFill>
                <a:latin typeface="Comic Sans MS" panose="030F0702030302020204" pitchFamily="66" charset="0"/>
              </a:rPr>
              <a:t>Describe the organs within the excretory system and their function.</a:t>
            </a:r>
          </a:p>
          <a:p>
            <a:pPr>
              <a:buFont typeface="Wingdings" panose="05000000000000000000" pitchFamily="2" charset="2"/>
              <a:buChar char="ü"/>
            </a:pPr>
            <a:r>
              <a:rPr lang="en-GB" sz="3600" dirty="0" smtClean="0">
                <a:solidFill>
                  <a:srgbClr val="002060"/>
                </a:solidFill>
                <a:latin typeface="Comic Sans MS" panose="030F0702030302020204" pitchFamily="66" charset="0"/>
              </a:rPr>
              <a:t>Explain the structure of the kidneys.</a:t>
            </a:r>
          </a:p>
          <a:p>
            <a:pPr>
              <a:buFont typeface="Wingdings" panose="05000000000000000000" pitchFamily="2" charset="2"/>
              <a:buChar char="ü"/>
            </a:pPr>
            <a:r>
              <a:rPr lang="en-GB" sz="3600" dirty="0" smtClean="0">
                <a:solidFill>
                  <a:srgbClr val="002060"/>
                </a:solidFill>
                <a:latin typeface="Comic Sans MS" panose="030F0702030302020204" pitchFamily="66" charset="0"/>
              </a:rPr>
              <a:t>Analyse the stages in urine production.</a:t>
            </a:r>
          </a:p>
        </p:txBody>
      </p:sp>
    </p:spTree>
    <p:extLst>
      <p:ext uri="{BB962C8B-B14F-4D97-AF65-F5344CB8AC3E}">
        <p14:creationId xmlns:p14="http://schemas.microsoft.com/office/powerpoint/2010/main" val="2025812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Definitions</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GB" dirty="0" smtClean="0">
                <a:latin typeface="Comic Sans MS" panose="030F0702030302020204" pitchFamily="66" charset="0"/>
              </a:rPr>
              <a:t>The kidneys are involved in homeostasis: </a:t>
            </a:r>
            <a:r>
              <a:rPr lang="en-GB" dirty="0" smtClean="0">
                <a:solidFill>
                  <a:srgbClr val="00B050"/>
                </a:solidFill>
                <a:latin typeface="Comic Sans MS" panose="030F0702030302020204" pitchFamily="66" charset="0"/>
              </a:rPr>
              <a:t>the maintenance of a constant internal environment.</a:t>
            </a:r>
          </a:p>
          <a:p>
            <a:pPr marL="0" indent="0">
              <a:buNone/>
            </a:pPr>
            <a:endParaRPr lang="en-GB" dirty="0">
              <a:solidFill>
                <a:srgbClr val="00B050"/>
              </a:solidFill>
              <a:latin typeface="Comic Sans MS" panose="030F0702030302020204" pitchFamily="66" charset="0"/>
            </a:endParaRPr>
          </a:p>
          <a:p>
            <a:pPr marL="0" indent="0">
              <a:buNone/>
            </a:pPr>
            <a:r>
              <a:rPr lang="en-GB" dirty="0" smtClean="0">
                <a:latin typeface="Comic Sans MS" panose="030F0702030302020204" pitchFamily="66" charset="0"/>
              </a:rPr>
              <a:t>The removal of waste products from the body is called </a:t>
            </a:r>
            <a:r>
              <a:rPr lang="en-GB" dirty="0" smtClean="0">
                <a:solidFill>
                  <a:srgbClr val="00B050"/>
                </a:solidFill>
                <a:latin typeface="Comic Sans MS" panose="030F0702030302020204" pitchFamily="66" charset="0"/>
              </a:rPr>
              <a:t>excretion.</a:t>
            </a:r>
          </a:p>
          <a:p>
            <a:pPr marL="0" indent="0">
              <a:buNone/>
            </a:pPr>
            <a:endParaRPr lang="en-GB"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331444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LO1: Describe the excretory system and its function</a:t>
            </a:r>
            <a:endParaRPr lang="en-GB" dirty="0">
              <a:latin typeface="Comic Sans MS" panose="030F0702030302020204" pitchFamily="66" charset="0"/>
            </a:endParaRPr>
          </a:p>
        </p:txBody>
      </p:sp>
      <p:sp>
        <p:nvSpPr>
          <p:cNvPr id="3" name="Content Placeholder 2"/>
          <p:cNvSpPr>
            <a:spLocks noGrp="1"/>
          </p:cNvSpPr>
          <p:nvPr>
            <p:ph idx="1"/>
          </p:nvPr>
        </p:nvSpPr>
        <p:spPr>
          <a:xfrm>
            <a:off x="395536" y="1988840"/>
            <a:ext cx="8229600" cy="4525963"/>
          </a:xfrm>
        </p:spPr>
        <p:txBody>
          <a:bodyPr/>
          <a:lstStyle/>
          <a:p>
            <a:pPr marL="0" indent="0">
              <a:buNone/>
            </a:pPr>
            <a:r>
              <a:rPr lang="en-GB" dirty="0" smtClean="0">
                <a:latin typeface="Comic Sans MS" panose="030F0702030302020204" pitchFamily="66" charset="0"/>
              </a:rPr>
              <a:t>Match up the correct labels to the right part of your diagram.</a:t>
            </a:r>
          </a:p>
          <a:p>
            <a:pPr marL="0" indent="0">
              <a:buNone/>
            </a:pPr>
            <a:endParaRPr lang="en-GB" dirty="0">
              <a:latin typeface="Comic Sans MS" panose="030F0702030302020204" pitchFamily="66" charset="0"/>
            </a:endParaRPr>
          </a:p>
          <a:p>
            <a:pPr marL="0" indent="0">
              <a:buNone/>
            </a:pPr>
            <a:r>
              <a:rPr lang="en-GB" dirty="0" smtClean="0">
                <a:solidFill>
                  <a:srgbClr val="00B050"/>
                </a:solidFill>
                <a:latin typeface="Comic Sans MS" panose="030F0702030302020204" pitchFamily="66" charset="0"/>
              </a:rPr>
              <a:t>Extra challenge: Explain the importance in removing waste products from the body.</a:t>
            </a:r>
          </a:p>
        </p:txBody>
      </p:sp>
    </p:spTree>
    <p:extLst>
      <p:ext uri="{BB962C8B-B14F-4D97-AF65-F5344CB8AC3E}">
        <p14:creationId xmlns:p14="http://schemas.microsoft.com/office/powerpoint/2010/main" val="157101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495300" y="186579"/>
            <a:ext cx="8229600" cy="1371600"/>
          </a:xfrm>
        </p:spPr>
        <p:txBody>
          <a:bodyPr/>
          <a:lstStyle/>
          <a:p>
            <a:pPr eaLnBrk="1" hangingPunct="1"/>
            <a:r>
              <a:rPr lang="en-GB" altLang="en-US" dirty="0" smtClean="0">
                <a:solidFill>
                  <a:srgbClr val="00B050"/>
                </a:solidFill>
                <a:latin typeface="Comic Sans MS" panose="030F0702030302020204" pitchFamily="66" charset="0"/>
              </a:rPr>
              <a:t>The kidney</a:t>
            </a:r>
          </a:p>
        </p:txBody>
      </p:sp>
      <p:sp>
        <p:nvSpPr>
          <p:cNvPr id="6147" name="Rectangle 7"/>
          <p:cNvSpPr>
            <a:spLocks noGrp="1" noChangeArrowheads="1"/>
          </p:cNvSpPr>
          <p:nvPr>
            <p:ph type="body" sz="half" idx="1"/>
          </p:nvPr>
        </p:nvSpPr>
        <p:spPr>
          <a:xfrm>
            <a:off x="228600" y="1981200"/>
            <a:ext cx="2705100" cy="4343400"/>
          </a:xfrm>
        </p:spPr>
        <p:txBody>
          <a:bodyPr/>
          <a:lstStyle/>
          <a:p>
            <a:pPr eaLnBrk="1" hangingPunct="1"/>
            <a:r>
              <a:rPr lang="en-GB" altLang="en-US" sz="2800" dirty="0" smtClean="0">
                <a:latin typeface="Comic Sans MS" panose="030F0702030302020204" pitchFamily="66" charset="0"/>
              </a:rPr>
              <a:t>The kidney is divided into two areas:</a:t>
            </a:r>
          </a:p>
          <a:p>
            <a:pPr lvl="1" eaLnBrk="1" hangingPunct="1"/>
            <a:r>
              <a:rPr lang="en-GB" altLang="en-US" sz="2400" dirty="0" smtClean="0">
                <a:latin typeface="Comic Sans MS" panose="030F0702030302020204" pitchFamily="66" charset="0"/>
              </a:rPr>
              <a:t>Cortex (outer area)</a:t>
            </a:r>
          </a:p>
          <a:p>
            <a:pPr lvl="1" eaLnBrk="1" hangingPunct="1"/>
            <a:r>
              <a:rPr lang="en-GB" altLang="en-US" sz="2400" dirty="0" smtClean="0">
                <a:latin typeface="Comic Sans MS" panose="030F0702030302020204" pitchFamily="66" charset="0"/>
              </a:rPr>
              <a:t>Medulla (inner area)</a:t>
            </a:r>
          </a:p>
        </p:txBody>
      </p:sp>
      <p:pic>
        <p:nvPicPr>
          <p:cNvPr id="614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3700" y="1506538"/>
            <a:ext cx="5791200" cy="420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0401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1" name="Text Box 7"/>
          <p:cNvSpPr txBox="1">
            <a:spLocks noChangeArrowheads="1"/>
          </p:cNvSpPr>
          <p:nvPr/>
        </p:nvSpPr>
        <p:spPr bwMode="auto">
          <a:xfrm>
            <a:off x="457200" y="1447800"/>
            <a:ext cx="6203950" cy="505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sz="2600" dirty="0">
                <a:latin typeface="Comic Sans MS" panose="030F0702030302020204" pitchFamily="66" charset="0"/>
              </a:rPr>
              <a:t>The kidneys help to maintain the internal environment by:</a:t>
            </a:r>
          </a:p>
          <a:p>
            <a:pPr eaLnBrk="1" hangingPunct="1">
              <a:spcBef>
                <a:spcPct val="50000"/>
              </a:spcBef>
              <a:buFontTx/>
              <a:buChar char="•"/>
            </a:pPr>
            <a:r>
              <a:rPr lang="en-GB" altLang="en-US" sz="2600" dirty="0">
                <a:solidFill>
                  <a:srgbClr val="FF0000"/>
                </a:solidFill>
                <a:latin typeface="Comic Sans MS" panose="030F0702030302020204" pitchFamily="66" charset="0"/>
              </a:rPr>
              <a:t>First filtering the blood;</a:t>
            </a:r>
          </a:p>
          <a:p>
            <a:pPr eaLnBrk="1" hangingPunct="1">
              <a:spcBef>
                <a:spcPct val="50000"/>
              </a:spcBef>
              <a:buFontTx/>
              <a:buChar char="•"/>
            </a:pPr>
            <a:r>
              <a:rPr lang="en-GB" altLang="en-US" sz="2600" dirty="0">
                <a:solidFill>
                  <a:srgbClr val="008000"/>
                </a:solidFill>
                <a:latin typeface="Comic Sans MS" panose="030F0702030302020204" pitchFamily="66" charset="0"/>
              </a:rPr>
              <a:t>Re-absorbing all the sugar (glucose);</a:t>
            </a:r>
          </a:p>
          <a:p>
            <a:pPr eaLnBrk="1" hangingPunct="1">
              <a:spcBef>
                <a:spcPct val="50000"/>
              </a:spcBef>
              <a:buFontTx/>
              <a:buChar char="•"/>
            </a:pPr>
            <a:r>
              <a:rPr lang="en-GB" altLang="en-US" sz="2600" dirty="0">
                <a:solidFill>
                  <a:srgbClr val="002060"/>
                </a:solidFill>
                <a:latin typeface="Comic Sans MS" panose="030F0702030302020204" pitchFamily="66" charset="0"/>
              </a:rPr>
              <a:t>Re-absorbing the dissolved ions needed by the body;</a:t>
            </a:r>
          </a:p>
          <a:p>
            <a:pPr eaLnBrk="1" hangingPunct="1">
              <a:spcBef>
                <a:spcPct val="50000"/>
              </a:spcBef>
              <a:buFontTx/>
              <a:buChar char="•"/>
            </a:pPr>
            <a:r>
              <a:rPr lang="en-GB" altLang="en-US" sz="2600" dirty="0">
                <a:latin typeface="Comic Sans MS" panose="030F0702030302020204" pitchFamily="66" charset="0"/>
              </a:rPr>
              <a:t>Re-absorbing as much water as the body needs;</a:t>
            </a:r>
          </a:p>
          <a:p>
            <a:pPr eaLnBrk="1" hangingPunct="1">
              <a:spcBef>
                <a:spcPct val="50000"/>
              </a:spcBef>
              <a:buFontTx/>
              <a:buChar char="•"/>
            </a:pPr>
            <a:r>
              <a:rPr lang="en-GB" altLang="en-US" sz="2600" dirty="0">
                <a:solidFill>
                  <a:srgbClr val="FF6600"/>
                </a:solidFill>
                <a:latin typeface="Comic Sans MS" panose="030F0702030302020204" pitchFamily="66" charset="0"/>
              </a:rPr>
              <a:t>Releasing urea, excess salts and excess water as urine.</a:t>
            </a:r>
          </a:p>
        </p:txBody>
      </p:sp>
      <p:grpSp>
        <p:nvGrpSpPr>
          <p:cNvPr id="31753" name="Group 9"/>
          <p:cNvGrpSpPr>
            <a:grpSpLocks/>
          </p:cNvGrpSpPr>
          <p:nvPr/>
        </p:nvGrpSpPr>
        <p:grpSpPr bwMode="auto">
          <a:xfrm>
            <a:off x="6651625" y="1182688"/>
            <a:ext cx="3273425" cy="4179887"/>
            <a:chOff x="4236" y="745"/>
            <a:chExt cx="2062" cy="2633"/>
          </a:xfrm>
        </p:grpSpPr>
        <p:grpSp>
          <p:nvGrpSpPr>
            <p:cNvPr id="7173" name="Group 10"/>
            <p:cNvGrpSpPr>
              <a:grpSpLocks/>
            </p:cNvGrpSpPr>
            <p:nvPr/>
          </p:nvGrpSpPr>
          <p:grpSpPr bwMode="auto">
            <a:xfrm>
              <a:off x="4502" y="745"/>
              <a:ext cx="1796" cy="2633"/>
              <a:chOff x="1869" y="473"/>
              <a:chExt cx="2501" cy="3667"/>
            </a:xfrm>
          </p:grpSpPr>
          <p:grpSp>
            <p:nvGrpSpPr>
              <p:cNvPr id="7177" name="Group 11"/>
              <p:cNvGrpSpPr>
                <a:grpSpLocks/>
              </p:cNvGrpSpPr>
              <p:nvPr/>
            </p:nvGrpSpPr>
            <p:grpSpPr bwMode="auto">
              <a:xfrm>
                <a:off x="1869" y="473"/>
                <a:ext cx="1461" cy="3667"/>
                <a:chOff x="2280" y="653"/>
                <a:chExt cx="1199" cy="3010"/>
              </a:xfrm>
            </p:grpSpPr>
            <p:sp>
              <p:nvSpPr>
                <p:cNvPr id="7284" name="Freeform 12"/>
                <p:cNvSpPr>
                  <a:spLocks/>
                </p:cNvSpPr>
                <p:nvPr/>
              </p:nvSpPr>
              <p:spPr bwMode="auto">
                <a:xfrm>
                  <a:off x="2280" y="1016"/>
                  <a:ext cx="1199" cy="2647"/>
                </a:xfrm>
                <a:custGeom>
                  <a:avLst/>
                  <a:gdLst>
                    <a:gd name="T0" fmla="*/ 341 w 1199"/>
                    <a:gd name="T1" fmla="*/ 143 h 2647"/>
                    <a:gd name="T2" fmla="*/ 167 w 1199"/>
                    <a:gd name="T3" fmla="*/ 249 h 2647"/>
                    <a:gd name="T4" fmla="*/ 131 w 1199"/>
                    <a:gd name="T5" fmla="*/ 434 h 2647"/>
                    <a:gd name="T6" fmla="*/ 86 w 1199"/>
                    <a:gd name="T7" fmla="*/ 681 h 2647"/>
                    <a:gd name="T8" fmla="*/ 25 w 1199"/>
                    <a:gd name="T9" fmla="*/ 915 h 2647"/>
                    <a:gd name="T10" fmla="*/ 17 w 1199"/>
                    <a:gd name="T11" fmla="*/ 1244 h 2647"/>
                    <a:gd name="T12" fmla="*/ 92 w 1199"/>
                    <a:gd name="T13" fmla="*/ 1476 h 2647"/>
                    <a:gd name="T14" fmla="*/ 147 w 1199"/>
                    <a:gd name="T15" fmla="*/ 1432 h 2647"/>
                    <a:gd name="T16" fmla="*/ 89 w 1199"/>
                    <a:gd name="T17" fmla="*/ 1336 h 2647"/>
                    <a:gd name="T18" fmla="*/ 157 w 1199"/>
                    <a:gd name="T19" fmla="*/ 1397 h 2647"/>
                    <a:gd name="T20" fmla="*/ 139 w 1199"/>
                    <a:gd name="T21" fmla="*/ 1297 h 2647"/>
                    <a:gd name="T22" fmla="*/ 115 w 1199"/>
                    <a:gd name="T23" fmla="*/ 1099 h 2647"/>
                    <a:gd name="T24" fmla="*/ 213 w 1199"/>
                    <a:gd name="T25" fmla="*/ 862 h 2647"/>
                    <a:gd name="T26" fmla="*/ 244 w 1199"/>
                    <a:gd name="T27" fmla="*/ 692 h 2647"/>
                    <a:gd name="T28" fmla="*/ 305 w 1199"/>
                    <a:gd name="T29" fmla="*/ 690 h 2647"/>
                    <a:gd name="T30" fmla="*/ 332 w 1199"/>
                    <a:gd name="T31" fmla="*/ 925 h 2647"/>
                    <a:gd name="T32" fmla="*/ 293 w 1199"/>
                    <a:gd name="T33" fmla="*/ 1117 h 2647"/>
                    <a:gd name="T34" fmla="*/ 311 w 1199"/>
                    <a:gd name="T35" fmla="*/ 1494 h 2647"/>
                    <a:gd name="T36" fmla="*/ 381 w 1199"/>
                    <a:gd name="T37" fmla="*/ 1801 h 2647"/>
                    <a:gd name="T38" fmla="*/ 347 w 1199"/>
                    <a:gd name="T39" fmla="*/ 2118 h 2647"/>
                    <a:gd name="T40" fmla="*/ 424 w 1199"/>
                    <a:gd name="T41" fmla="*/ 2480 h 2647"/>
                    <a:gd name="T42" fmla="*/ 382 w 1199"/>
                    <a:gd name="T43" fmla="*/ 2582 h 2647"/>
                    <a:gd name="T44" fmla="*/ 467 w 1199"/>
                    <a:gd name="T45" fmla="*/ 2647 h 2647"/>
                    <a:gd name="T46" fmla="*/ 561 w 1199"/>
                    <a:gd name="T47" fmla="*/ 2626 h 2647"/>
                    <a:gd name="T48" fmla="*/ 522 w 1199"/>
                    <a:gd name="T49" fmla="*/ 2435 h 2647"/>
                    <a:gd name="T50" fmla="*/ 557 w 1199"/>
                    <a:gd name="T51" fmla="*/ 2094 h 2647"/>
                    <a:gd name="T52" fmla="*/ 576 w 1199"/>
                    <a:gd name="T53" fmla="*/ 1844 h 2647"/>
                    <a:gd name="T54" fmla="*/ 582 w 1199"/>
                    <a:gd name="T55" fmla="*/ 1663 h 2647"/>
                    <a:gd name="T56" fmla="*/ 622 w 1199"/>
                    <a:gd name="T57" fmla="*/ 1561 h 2647"/>
                    <a:gd name="T58" fmla="*/ 622 w 1199"/>
                    <a:gd name="T59" fmla="*/ 1818 h 2647"/>
                    <a:gd name="T60" fmla="*/ 645 w 1199"/>
                    <a:gd name="T61" fmla="*/ 2072 h 2647"/>
                    <a:gd name="T62" fmla="*/ 680 w 1199"/>
                    <a:gd name="T63" fmla="*/ 2428 h 2647"/>
                    <a:gd name="T64" fmla="*/ 641 w 1199"/>
                    <a:gd name="T65" fmla="*/ 2606 h 2647"/>
                    <a:gd name="T66" fmla="*/ 697 w 1199"/>
                    <a:gd name="T67" fmla="*/ 2637 h 2647"/>
                    <a:gd name="T68" fmla="*/ 833 w 1199"/>
                    <a:gd name="T69" fmla="*/ 2607 h 2647"/>
                    <a:gd name="T70" fmla="*/ 782 w 1199"/>
                    <a:gd name="T71" fmla="*/ 2504 h 2647"/>
                    <a:gd name="T72" fmla="*/ 824 w 1199"/>
                    <a:gd name="T73" fmla="*/ 2218 h 2647"/>
                    <a:gd name="T74" fmla="*/ 824 w 1199"/>
                    <a:gd name="T75" fmla="*/ 1893 h 2647"/>
                    <a:gd name="T76" fmla="*/ 861 w 1199"/>
                    <a:gd name="T77" fmla="*/ 1608 h 2647"/>
                    <a:gd name="T78" fmla="*/ 915 w 1199"/>
                    <a:gd name="T79" fmla="*/ 1207 h 2647"/>
                    <a:gd name="T80" fmla="*/ 870 w 1199"/>
                    <a:gd name="T81" fmla="*/ 979 h 2647"/>
                    <a:gd name="T82" fmla="*/ 847 w 1199"/>
                    <a:gd name="T83" fmla="*/ 837 h 2647"/>
                    <a:gd name="T84" fmla="*/ 894 w 1199"/>
                    <a:gd name="T85" fmla="*/ 690 h 2647"/>
                    <a:gd name="T86" fmla="*/ 931 w 1199"/>
                    <a:gd name="T87" fmla="*/ 619 h 2647"/>
                    <a:gd name="T88" fmla="*/ 969 w 1199"/>
                    <a:gd name="T89" fmla="*/ 722 h 2647"/>
                    <a:gd name="T90" fmla="*/ 989 w 1199"/>
                    <a:gd name="T91" fmla="*/ 875 h 2647"/>
                    <a:gd name="T92" fmla="*/ 1077 w 1199"/>
                    <a:gd name="T93" fmla="*/ 1076 h 2647"/>
                    <a:gd name="T94" fmla="*/ 1064 w 1199"/>
                    <a:gd name="T95" fmla="*/ 1276 h 2647"/>
                    <a:gd name="T96" fmla="*/ 1029 w 1199"/>
                    <a:gd name="T97" fmla="*/ 1387 h 2647"/>
                    <a:gd name="T98" fmla="*/ 1083 w 1199"/>
                    <a:gd name="T99" fmla="*/ 1354 h 2647"/>
                    <a:gd name="T100" fmla="*/ 1057 w 1199"/>
                    <a:gd name="T101" fmla="*/ 1418 h 2647"/>
                    <a:gd name="T102" fmla="*/ 1056 w 1199"/>
                    <a:gd name="T103" fmla="*/ 1462 h 2647"/>
                    <a:gd name="T104" fmla="*/ 1196 w 1199"/>
                    <a:gd name="T105" fmla="*/ 1317 h 2647"/>
                    <a:gd name="T106" fmla="*/ 1185 w 1199"/>
                    <a:gd name="T107" fmla="*/ 1089 h 2647"/>
                    <a:gd name="T108" fmla="*/ 1155 w 1199"/>
                    <a:gd name="T109" fmla="*/ 804 h 2647"/>
                    <a:gd name="T110" fmla="*/ 1113 w 1199"/>
                    <a:gd name="T111" fmla="*/ 681 h 2647"/>
                    <a:gd name="T112" fmla="*/ 1098 w 1199"/>
                    <a:gd name="T113" fmla="*/ 525 h 2647"/>
                    <a:gd name="T114" fmla="*/ 1069 w 1199"/>
                    <a:gd name="T115" fmla="*/ 382 h 2647"/>
                    <a:gd name="T116" fmla="*/ 1043 w 1199"/>
                    <a:gd name="T117" fmla="*/ 261 h 2647"/>
                    <a:gd name="T118" fmla="*/ 937 w 1199"/>
                    <a:gd name="T119" fmla="*/ 176 h 2647"/>
                    <a:gd name="T120" fmla="*/ 719 w 1199"/>
                    <a:gd name="T121" fmla="*/ 93 h 264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199" h="2647">
                      <a:moveTo>
                        <a:pt x="490" y="8"/>
                      </a:moveTo>
                      <a:lnTo>
                        <a:pt x="494" y="46"/>
                      </a:lnTo>
                      <a:lnTo>
                        <a:pt x="491" y="75"/>
                      </a:lnTo>
                      <a:lnTo>
                        <a:pt x="482" y="93"/>
                      </a:lnTo>
                      <a:lnTo>
                        <a:pt x="458" y="102"/>
                      </a:lnTo>
                      <a:lnTo>
                        <a:pt x="437" y="105"/>
                      </a:lnTo>
                      <a:lnTo>
                        <a:pt x="408" y="116"/>
                      </a:lnTo>
                      <a:lnTo>
                        <a:pt x="376" y="126"/>
                      </a:lnTo>
                      <a:lnTo>
                        <a:pt x="341" y="143"/>
                      </a:lnTo>
                      <a:lnTo>
                        <a:pt x="314" y="153"/>
                      </a:lnTo>
                      <a:lnTo>
                        <a:pt x="293" y="164"/>
                      </a:lnTo>
                      <a:lnTo>
                        <a:pt x="264" y="176"/>
                      </a:lnTo>
                      <a:lnTo>
                        <a:pt x="238" y="182"/>
                      </a:lnTo>
                      <a:lnTo>
                        <a:pt x="224" y="191"/>
                      </a:lnTo>
                      <a:lnTo>
                        <a:pt x="205" y="202"/>
                      </a:lnTo>
                      <a:lnTo>
                        <a:pt x="193" y="222"/>
                      </a:lnTo>
                      <a:lnTo>
                        <a:pt x="182" y="235"/>
                      </a:lnTo>
                      <a:lnTo>
                        <a:pt x="167" y="249"/>
                      </a:lnTo>
                      <a:lnTo>
                        <a:pt x="156" y="262"/>
                      </a:lnTo>
                      <a:lnTo>
                        <a:pt x="151" y="276"/>
                      </a:lnTo>
                      <a:lnTo>
                        <a:pt x="143" y="299"/>
                      </a:lnTo>
                      <a:lnTo>
                        <a:pt x="133" y="328"/>
                      </a:lnTo>
                      <a:lnTo>
                        <a:pt x="129" y="349"/>
                      </a:lnTo>
                      <a:lnTo>
                        <a:pt x="129" y="366"/>
                      </a:lnTo>
                      <a:lnTo>
                        <a:pt x="133" y="397"/>
                      </a:lnTo>
                      <a:lnTo>
                        <a:pt x="136" y="412"/>
                      </a:lnTo>
                      <a:lnTo>
                        <a:pt x="131" y="434"/>
                      </a:lnTo>
                      <a:lnTo>
                        <a:pt x="125" y="449"/>
                      </a:lnTo>
                      <a:lnTo>
                        <a:pt x="114" y="477"/>
                      </a:lnTo>
                      <a:lnTo>
                        <a:pt x="109" y="492"/>
                      </a:lnTo>
                      <a:lnTo>
                        <a:pt x="103" y="520"/>
                      </a:lnTo>
                      <a:lnTo>
                        <a:pt x="97" y="544"/>
                      </a:lnTo>
                      <a:lnTo>
                        <a:pt x="91" y="578"/>
                      </a:lnTo>
                      <a:lnTo>
                        <a:pt x="88" y="613"/>
                      </a:lnTo>
                      <a:lnTo>
                        <a:pt x="85" y="645"/>
                      </a:lnTo>
                      <a:lnTo>
                        <a:pt x="86" y="681"/>
                      </a:lnTo>
                      <a:lnTo>
                        <a:pt x="89" y="715"/>
                      </a:lnTo>
                      <a:lnTo>
                        <a:pt x="81" y="727"/>
                      </a:lnTo>
                      <a:lnTo>
                        <a:pt x="69" y="745"/>
                      </a:lnTo>
                      <a:lnTo>
                        <a:pt x="60" y="766"/>
                      </a:lnTo>
                      <a:lnTo>
                        <a:pt x="47" y="792"/>
                      </a:lnTo>
                      <a:lnTo>
                        <a:pt x="42" y="813"/>
                      </a:lnTo>
                      <a:lnTo>
                        <a:pt x="34" y="838"/>
                      </a:lnTo>
                      <a:lnTo>
                        <a:pt x="30" y="868"/>
                      </a:lnTo>
                      <a:lnTo>
                        <a:pt x="25" y="915"/>
                      </a:lnTo>
                      <a:lnTo>
                        <a:pt x="22" y="965"/>
                      </a:lnTo>
                      <a:lnTo>
                        <a:pt x="18" y="1015"/>
                      </a:lnTo>
                      <a:lnTo>
                        <a:pt x="15" y="1064"/>
                      </a:lnTo>
                      <a:lnTo>
                        <a:pt x="12" y="1140"/>
                      </a:lnTo>
                      <a:lnTo>
                        <a:pt x="9" y="1183"/>
                      </a:lnTo>
                      <a:lnTo>
                        <a:pt x="8" y="1199"/>
                      </a:lnTo>
                      <a:lnTo>
                        <a:pt x="10" y="1214"/>
                      </a:lnTo>
                      <a:lnTo>
                        <a:pt x="12" y="1232"/>
                      </a:lnTo>
                      <a:lnTo>
                        <a:pt x="17" y="1244"/>
                      </a:lnTo>
                      <a:lnTo>
                        <a:pt x="8" y="1284"/>
                      </a:lnTo>
                      <a:lnTo>
                        <a:pt x="3" y="1315"/>
                      </a:lnTo>
                      <a:lnTo>
                        <a:pt x="0" y="1345"/>
                      </a:lnTo>
                      <a:lnTo>
                        <a:pt x="6" y="1368"/>
                      </a:lnTo>
                      <a:lnTo>
                        <a:pt x="15" y="1392"/>
                      </a:lnTo>
                      <a:lnTo>
                        <a:pt x="27" y="1419"/>
                      </a:lnTo>
                      <a:lnTo>
                        <a:pt x="35" y="1435"/>
                      </a:lnTo>
                      <a:lnTo>
                        <a:pt x="66" y="1462"/>
                      </a:lnTo>
                      <a:lnTo>
                        <a:pt x="92" y="1476"/>
                      </a:lnTo>
                      <a:lnTo>
                        <a:pt x="111" y="1480"/>
                      </a:lnTo>
                      <a:lnTo>
                        <a:pt x="130" y="1477"/>
                      </a:lnTo>
                      <a:lnTo>
                        <a:pt x="143" y="1467"/>
                      </a:lnTo>
                      <a:lnTo>
                        <a:pt x="149" y="1464"/>
                      </a:lnTo>
                      <a:lnTo>
                        <a:pt x="153" y="1457"/>
                      </a:lnTo>
                      <a:lnTo>
                        <a:pt x="155" y="1451"/>
                      </a:lnTo>
                      <a:lnTo>
                        <a:pt x="152" y="1445"/>
                      </a:lnTo>
                      <a:lnTo>
                        <a:pt x="145" y="1438"/>
                      </a:lnTo>
                      <a:lnTo>
                        <a:pt x="147" y="1432"/>
                      </a:lnTo>
                      <a:lnTo>
                        <a:pt x="146" y="1426"/>
                      </a:lnTo>
                      <a:lnTo>
                        <a:pt x="141" y="1420"/>
                      </a:lnTo>
                      <a:lnTo>
                        <a:pt x="131" y="1416"/>
                      </a:lnTo>
                      <a:lnTo>
                        <a:pt x="117" y="1409"/>
                      </a:lnTo>
                      <a:lnTo>
                        <a:pt x="108" y="1395"/>
                      </a:lnTo>
                      <a:lnTo>
                        <a:pt x="97" y="1387"/>
                      </a:lnTo>
                      <a:lnTo>
                        <a:pt x="91" y="1372"/>
                      </a:lnTo>
                      <a:lnTo>
                        <a:pt x="88" y="1348"/>
                      </a:lnTo>
                      <a:lnTo>
                        <a:pt x="89" y="1336"/>
                      </a:lnTo>
                      <a:lnTo>
                        <a:pt x="96" y="1334"/>
                      </a:lnTo>
                      <a:lnTo>
                        <a:pt x="104" y="1339"/>
                      </a:lnTo>
                      <a:lnTo>
                        <a:pt x="117" y="1354"/>
                      </a:lnTo>
                      <a:lnTo>
                        <a:pt x="123" y="1373"/>
                      </a:lnTo>
                      <a:lnTo>
                        <a:pt x="127" y="1381"/>
                      </a:lnTo>
                      <a:lnTo>
                        <a:pt x="133" y="1389"/>
                      </a:lnTo>
                      <a:lnTo>
                        <a:pt x="140" y="1393"/>
                      </a:lnTo>
                      <a:lnTo>
                        <a:pt x="148" y="1396"/>
                      </a:lnTo>
                      <a:lnTo>
                        <a:pt x="157" y="1397"/>
                      </a:lnTo>
                      <a:lnTo>
                        <a:pt x="164" y="1394"/>
                      </a:lnTo>
                      <a:lnTo>
                        <a:pt x="170" y="1387"/>
                      </a:lnTo>
                      <a:lnTo>
                        <a:pt x="171" y="1380"/>
                      </a:lnTo>
                      <a:lnTo>
                        <a:pt x="170" y="1368"/>
                      </a:lnTo>
                      <a:lnTo>
                        <a:pt x="167" y="1358"/>
                      </a:lnTo>
                      <a:lnTo>
                        <a:pt x="159" y="1341"/>
                      </a:lnTo>
                      <a:lnTo>
                        <a:pt x="147" y="1325"/>
                      </a:lnTo>
                      <a:lnTo>
                        <a:pt x="140" y="1313"/>
                      </a:lnTo>
                      <a:lnTo>
                        <a:pt x="139" y="1297"/>
                      </a:lnTo>
                      <a:lnTo>
                        <a:pt x="136" y="1277"/>
                      </a:lnTo>
                      <a:lnTo>
                        <a:pt x="127" y="1261"/>
                      </a:lnTo>
                      <a:lnTo>
                        <a:pt x="119" y="1249"/>
                      </a:lnTo>
                      <a:lnTo>
                        <a:pt x="109" y="1234"/>
                      </a:lnTo>
                      <a:lnTo>
                        <a:pt x="98" y="1228"/>
                      </a:lnTo>
                      <a:lnTo>
                        <a:pt x="92" y="1204"/>
                      </a:lnTo>
                      <a:lnTo>
                        <a:pt x="93" y="1173"/>
                      </a:lnTo>
                      <a:lnTo>
                        <a:pt x="104" y="1131"/>
                      </a:lnTo>
                      <a:lnTo>
                        <a:pt x="115" y="1099"/>
                      </a:lnTo>
                      <a:lnTo>
                        <a:pt x="130" y="1058"/>
                      </a:lnTo>
                      <a:lnTo>
                        <a:pt x="150" y="1020"/>
                      </a:lnTo>
                      <a:lnTo>
                        <a:pt x="163" y="997"/>
                      </a:lnTo>
                      <a:lnTo>
                        <a:pt x="175" y="976"/>
                      </a:lnTo>
                      <a:lnTo>
                        <a:pt x="187" y="955"/>
                      </a:lnTo>
                      <a:lnTo>
                        <a:pt x="196" y="937"/>
                      </a:lnTo>
                      <a:lnTo>
                        <a:pt x="203" y="917"/>
                      </a:lnTo>
                      <a:lnTo>
                        <a:pt x="208" y="897"/>
                      </a:lnTo>
                      <a:lnTo>
                        <a:pt x="213" y="862"/>
                      </a:lnTo>
                      <a:lnTo>
                        <a:pt x="212" y="832"/>
                      </a:lnTo>
                      <a:lnTo>
                        <a:pt x="213" y="799"/>
                      </a:lnTo>
                      <a:lnTo>
                        <a:pt x="213" y="779"/>
                      </a:lnTo>
                      <a:lnTo>
                        <a:pt x="211" y="754"/>
                      </a:lnTo>
                      <a:lnTo>
                        <a:pt x="221" y="745"/>
                      </a:lnTo>
                      <a:lnTo>
                        <a:pt x="228" y="734"/>
                      </a:lnTo>
                      <a:lnTo>
                        <a:pt x="232" y="721"/>
                      </a:lnTo>
                      <a:lnTo>
                        <a:pt x="234" y="702"/>
                      </a:lnTo>
                      <a:lnTo>
                        <a:pt x="244" y="692"/>
                      </a:lnTo>
                      <a:lnTo>
                        <a:pt x="254" y="679"/>
                      </a:lnTo>
                      <a:lnTo>
                        <a:pt x="263" y="661"/>
                      </a:lnTo>
                      <a:lnTo>
                        <a:pt x="268" y="634"/>
                      </a:lnTo>
                      <a:lnTo>
                        <a:pt x="270" y="607"/>
                      </a:lnTo>
                      <a:lnTo>
                        <a:pt x="259" y="438"/>
                      </a:lnTo>
                      <a:lnTo>
                        <a:pt x="283" y="625"/>
                      </a:lnTo>
                      <a:lnTo>
                        <a:pt x="289" y="646"/>
                      </a:lnTo>
                      <a:lnTo>
                        <a:pt x="298" y="672"/>
                      </a:lnTo>
                      <a:lnTo>
                        <a:pt x="305" y="690"/>
                      </a:lnTo>
                      <a:lnTo>
                        <a:pt x="315" y="713"/>
                      </a:lnTo>
                      <a:lnTo>
                        <a:pt x="326" y="742"/>
                      </a:lnTo>
                      <a:lnTo>
                        <a:pt x="341" y="769"/>
                      </a:lnTo>
                      <a:lnTo>
                        <a:pt x="356" y="804"/>
                      </a:lnTo>
                      <a:lnTo>
                        <a:pt x="353" y="829"/>
                      </a:lnTo>
                      <a:lnTo>
                        <a:pt x="353" y="859"/>
                      </a:lnTo>
                      <a:lnTo>
                        <a:pt x="346" y="876"/>
                      </a:lnTo>
                      <a:lnTo>
                        <a:pt x="335" y="905"/>
                      </a:lnTo>
                      <a:lnTo>
                        <a:pt x="332" y="925"/>
                      </a:lnTo>
                      <a:lnTo>
                        <a:pt x="332" y="941"/>
                      </a:lnTo>
                      <a:lnTo>
                        <a:pt x="336" y="964"/>
                      </a:lnTo>
                      <a:lnTo>
                        <a:pt x="327" y="984"/>
                      </a:lnTo>
                      <a:lnTo>
                        <a:pt x="319" y="1000"/>
                      </a:lnTo>
                      <a:lnTo>
                        <a:pt x="313" y="1015"/>
                      </a:lnTo>
                      <a:lnTo>
                        <a:pt x="307" y="1036"/>
                      </a:lnTo>
                      <a:lnTo>
                        <a:pt x="303" y="1059"/>
                      </a:lnTo>
                      <a:lnTo>
                        <a:pt x="300" y="1086"/>
                      </a:lnTo>
                      <a:lnTo>
                        <a:pt x="293" y="1117"/>
                      </a:lnTo>
                      <a:lnTo>
                        <a:pt x="289" y="1149"/>
                      </a:lnTo>
                      <a:lnTo>
                        <a:pt x="285" y="1187"/>
                      </a:lnTo>
                      <a:lnTo>
                        <a:pt x="284" y="1230"/>
                      </a:lnTo>
                      <a:lnTo>
                        <a:pt x="285" y="1275"/>
                      </a:lnTo>
                      <a:lnTo>
                        <a:pt x="291" y="1321"/>
                      </a:lnTo>
                      <a:lnTo>
                        <a:pt x="298" y="1373"/>
                      </a:lnTo>
                      <a:lnTo>
                        <a:pt x="301" y="1408"/>
                      </a:lnTo>
                      <a:lnTo>
                        <a:pt x="304" y="1451"/>
                      </a:lnTo>
                      <a:lnTo>
                        <a:pt x="311" y="1494"/>
                      </a:lnTo>
                      <a:lnTo>
                        <a:pt x="318" y="1538"/>
                      </a:lnTo>
                      <a:lnTo>
                        <a:pt x="330" y="1579"/>
                      </a:lnTo>
                      <a:lnTo>
                        <a:pt x="340" y="1621"/>
                      </a:lnTo>
                      <a:lnTo>
                        <a:pt x="349" y="1660"/>
                      </a:lnTo>
                      <a:lnTo>
                        <a:pt x="359" y="1681"/>
                      </a:lnTo>
                      <a:lnTo>
                        <a:pt x="368" y="1707"/>
                      </a:lnTo>
                      <a:lnTo>
                        <a:pt x="378" y="1725"/>
                      </a:lnTo>
                      <a:lnTo>
                        <a:pt x="383" y="1768"/>
                      </a:lnTo>
                      <a:lnTo>
                        <a:pt x="381" y="1801"/>
                      </a:lnTo>
                      <a:lnTo>
                        <a:pt x="380" y="1880"/>
                      </a:lnTo>
                      <a:lnTo>
                        <a:pt x="372" y="1909"/>
                      </a:lnTo>
                      <a:lnTo>
                        <a:pt x="363" y="1938"/>
                      </a:lnTo>
                      <a:lnTo>
                        <a:pt x="356" y="1973"/>
                      </a:lnTo>
                      <a:lnTo>
                        <a:pt x="351" y="2004"/>
                      </a:lnTo>
                      <a:lnTo>
                        <a:pt x="348" y="2032"/>
                      </a:lnTo>
                      <a:lnTo>
                        <a:pt x="346" y="2061"/>
                      </a:lnTo>
                      <a:lnTo>
                        <a:pt x="346" y="2087"/>
                      </a:lnTo>
                      <a:lnTo>
                        <a:pt x="347" y="2118"/>
                      </a:lnTo>
                      <a:lnTo>
                        <a:pt x="356" y="2156"/>
                      </a:lnTo>
                      <a:lnTo>
                        <a:pt x="368" y="2195"/>
                      </a:lnTo>
                      <a:lnTo>
                        <a:pt x="390" y="2264"/>
                      </a:lnTo>
                      <a:lnTo>
                        <a:pt x="404" y="2309"/>
                      </a:lnTo>
                      <a:lnTo>
                        <a:pt x="416" y="2350"/>
                      </a:lnTo>
                      <a:lnTo>
                        <a:pt x="428" y="2408"/>
                      </a:lnTo>
                      <a:lnTo>
                        <a:pt x="433" y="2446"/>
                      </a:lnTo>
                      <a:lnTo>
                        <a:pt x="431" y="2468"/>
                      </a:lnTo>
                      <a:lnTo>
                        <a:pt x="424" y="2480"/>
                      </a:lnTo>
                      <a:lnTo>
                        <a:pt x="421" y="2492"/>
                      </a:lnTo>
                      <a:lnTo>
                        <a:pt x="418" y="2505"/>
                      </a:lnTo>
                      <a:lnTo>
                        <a:pt x="420" y="2519"/>
                      </a:lnTo>
                      <a:lnTo>
                        <a:pt x="419" y="2524"/>
                      </a:lnTo>
                      <a:lnTo>
                        <a:pt x="415" y="2540"/>
                      </a:lnTo>
                      <a:lnTo>
                        <a:pt x="405" y="2551"/>
                      </a:lnTo>
                      <a:lnTo>
                        <a:pt x="395" y="2557"/>
                      </a:lnTo>
                      <a:lnTo>
                        <a:pt x="386" y="2571"/>
                      </a:lnTo>
                      <a:lnTo>
                        <a:pt x="382" y="2582"/>
                      </a:lnTo>
                      <a:lnTo>
                        <a:pt x="375" y="2597"/>
                      </a:lnTo>
                      <a:lnTo>
                        <a:pt x="367" y="2607"/>
                      </a:lnTo>
                      <a:lnTo>
                        <a:pt x="366" y="2615"/>
                      </a:lnTo>
                      <a:lnTo>
                        <a:pt x="377" y="2626"/>
                      </a:lnTo>
                      <a:lnTo>
                        <a:pt x="394" y="2632"/>
                      </a:lnTo>
                      <a:lnTo>
                        <a:pt x="410" y="2636"/>
                      </a:lnTo>
                      <a:lnTo>
                        <a:pt x="428" y="2640"/>
                      </a:lnTo>
                      <a:lnTo>
                        <a:pt x="447" y="2646"/>
                      </a:lnTo>
                      <a:lnTo>
                        <a:pt x="467" y="2647"/>
                      </a:lnTo>
                      <a:lnTo>
                        <a:pt x="490" y="2646"/>
                      </a:lnTo>
                      <a:lnTo>
                        <a:pt x="504" y="2636"/>
                      </a:lnTo>
                      <a:lnTo>
                        <a:pt x="512" y="2642"/>
                      </a:lnTo>
                      <a:lnTo>
                        <a:pt x="523" y="2647"/>
                      </a:lnTo>
                      <a:lnTo>
                        <a:pt x="532" y="2647"/>
                      </a:lnTo>
                      <a:lnTo>
                        <a:pt x="543" y="2644"/>
                      </a:lnTo>
                      <a:lnTo>
                        <a:pt x="550" y="2640"/>
                      </a:lnTo>
                      <a:lnTo>
                        <a:pt x="557" y="2634"/>
                      </a:lnTo>
                      <a:lnTo>
                        <a:pt x="561" y="2626"/>
                      </a:lnTo>
                      <a:lnTo>
                        <a:pt x="561" y="2617"/>
                      </a:lnTo>
                      <a:lnTo>
                        <a:pt x="556" y="2595"/>
                      </a:lnTo>
                      <a:lnTo>
                        <a:pt x="550" y="2576"/>
                      </a:lnTo>
                      <a:lnTo>
                        <a:pt x="545" y="2549"/>
                      </a:lnTo>
                      <a:lnTo>
                        <a:pt x="537" y="2533"/>
                      </a:lnTo>
                      <a:lnTo>
                        <a:pt x="541" y="2490"/>
                      </a:lnTo>
                      <a:lnTo>
                        <a:pt x="533" y="2471"/>
                      </a:lnTo>
                      <a:lnTo>
                        <a:pt x="524" y="2455"/>
                      </a:lnTo>
                      <a:lnTo>
                        <a:pt x="522" y="2435"/>
                      </a:lnTo>
                      <a:lnTo>
                        <a:pt x="518" y="2401"/>
                      </a:lnTo>
                      <a:lnTo>
                        <a:pt x="523" y="2366"/>
                      </a:lnTo>
                      <a:lnTo>
                        <a:pt x="526" y="2323"/>
                      </a:lnTo>
                      <a:lnTo>
                        <a:pt x="534" y="2275"/>
                      </a:lnTo>
                      <a:lnTo>
                        <a:pt x="537" y="2252"/>
                      </a:lnTo>
                      <a:lnTo>
                        <a:pt x="556" y="2204"/>
                      </a:lnTo>
                      <a:lnTo>
                        <a:pt x="559" y="2158"/>
                      </a:lnTo>
                      <a:lnTo>
                        <a:pt x="558" y="2127"/>
                      </a:lnTo>
                      <a:lnTo>
                        <a:pt x="557" y="2094"/>
                      </a:lnTo>
                      <a:lnTo>
                        <a:pt x="553" y="2066"/>
                      </a:lnTo>
                      <a:lnTo>
                        <a:pt x="547" y="2031"/>
                      </a:lnTo>
                      <a:lnTo>
                        <a:pt x="543" y="1997"/>
                      </a:lnTo>
                      <a:lnTo>
                        <a:pt x="546" y="1958"/>
                      </a:lnTo>
                      <a:lnTo>
                        <a:pt x="557" y="1937"/>
                      </a:lnTo>
                      <a:lnTo>
                        <a:pt x="564" y="1919"/>
                      </a:lnTo>
                      <a:lnTo>
                        <a:pt x="570" y="1893"/>
                      </a:lnTo>
                      <a:lnTo>
                        <a:pt x="575" y="1868"/>
                      </a:lnTo>
                      <a:lnTo>
                        <a:pt x="576" y="1844"/>
                      </a:lnTo>
                      <a:lnTo>
                        <a:pt x="577" y="1823"/>
                      </a:lnTo>
                      <a:lnTo>
                        <a:pt x="574" y="1809"/>
                      </a:lnTo>
                      <a:lnTo>
                        <a:pt x="572" y="1792"/>
                      </a:lnTo>
                      <a:lnTo>
                        <a:pt x="572" y="1770"/>
                      </a:lnTo>
                      <a:lnTo>
                        <a:pt x="574" y="1747"/>
                      </a:lnTo>
                      <a:lnTo>
                        <a:pt x="581" y="1724"/>
                      </a:lnTo>
                      <a:lnTo>
                        <a:pt x="584" y="1703"/>
                      </a:lnTo>
                      <a:lnTo>
                        <a:pt x="586" y="1685"/>
                      </a:lnTo>
                      <a:lnTo>
                        <a:pt x="582" y="1663"/>
                      </a:lnTo>
                      <a:lnTo>
                        <a:pt x="576" y="1638"/>
                      </a:lnTo>
                      <a:lnTo>
                        <a:pt x="573" y="1593"/>
                      </a:lnTo>
                      <a:lnTo>
                        <a:pt x="577" y="1561"/>
                      </a:lnTo>
                      <a:lnTo>
                        <a:pt x="585" y="1505"/>
                      </a:lnTo>
                      <a:lnTo>
                        <a:pt x="591" y="1465"/>
                      </a:lnTo>
                      <a:lnTo>
                        <a:pt x="599" y="1407"/>
                      </a:lnTo>
                      <a:lnTo>
                        <a:pt x="608" y="1464"/>
                      </a:lnTo>
                      <a:lnTo>
                        <a:pt x="615" y="1503"/>
                      </a:lnTo>
                      <a:lnTo>
                        <a:pt x="622" y="1561"/>
                      </a:lnTo>
                      <a:lnTo>
                        <a:pt x="627" y="1592"/>
                      </a:lnTo>
                      <a:lnTo>
                        <a:pt x="624" y="1633"/>
                      </a:lnTo>
                      <a:lnTo>
                        <a:pt x="617" y="1663"/>
                      </a:lnTo>
                      <a:lnTo>
                        <a:pt x="613" y="1683"/>
                      </a:lnTo>
                      <a:lnTo>
                        <a:pt x="616" y="1710"/>
                      </a:lnTo>
                      <a:lnTo>
                        <a:pt x="621" y="1732"/>
                      </a:lnTo>
                      <a:lnTo>
                        <a:pt x="628" y="1760"/>
                      </a:lnTo>
                      <a:lnTo>
                        <a:pt x="629" y="1797"/>
                      </a:lnTo>
                      <a:lnTo>
                        <a:pt x="622" y="1818"/>
                      </a:lnTo>
                      <a:lnTo>
                        <a:pt x="621" y="1837"/>
                      </a:lnTo>
                      <a:lnTo>
                        <a:pt x="624" y="1866"/>
                      </a:lnTo>
                      <a:lnTo>
                        <a:pt x="629" y="1893"/>
                      </a:lnTo>
                      <a:lnTo>
                        <a:pt x="636" y="1918"/>
                      </a:lnTo>
                      <a:lnTo>
                        <a:pt x="647" y="1942"/>
                      </a:lnTo>
                      <a:lnTo>
                        <a:pt x="655" y="1962"/>
                      </a:lnTo>
                      <a:lnTo>
                        <a:pt x="655" y="1992"/>
                      </a:lnTo>
                      <a:lnTo>
                        <a:pt x="653" y="2027"/>
                      </a:lnTo>
                      <a:lnTo>
                        <a:pt x="645" y="2072"/>
                      </a:lnTo>
                      <a:lnTo>
                        <a:pt x="644" y="2108"/>
                      </a:lnTo>
                      <a:lnTo>
                        <a:pt x="641" y="2138"/>
                      </a:lnTo>
                      <a:lnTo>
                        <a:pt x="641" y="2168"/>
                      </a:lnTo>
                      <a:lnTo>
                        <a:pt x="643" y="2204"/>
                      </a:lnTo>
                      <a:lnTo>
                        <a:pt x="661" y="2245"/>
                      </a:lnTo>
                      <a:lnTo>
                        <a:pt x="669" y="2296"/>
                      </a:lnTo>
                      <a:lnTo>
                        <a:pt x="676" y="2359"/>
                      </a:lnTo>
                      <a:lnTo>
                        <a:pt x="682" y="2398"/>
                      </a:lnTo>
                      <a:lnTo>
                        <a:pt x="680" y="2428"/>
                      </a:lnTo>
                      <a:lnTo>
                        <a:pt x="675" y="2455"/>
                      </a:lnTo>
                      <a:lnTo>
                        <a:pt x="666" y="2474"/>
                      </a:lnTo>
                      <a:lnTo>
                        <a:pt x="659" y="2491"/>
                      </a:lnTo>
                      <a:lnTo>
                        <a:pt x="660" y="2507"/>
                      </a:lnTo>
                      <a:lnTo>
                        <a:pt x="662" y="2533"/>
                      </a:lnTo>
                      <a:lnTo>
                        <a:pt x="655" y="2549"/>
                      </a:lnTo>
                      <a:lnTo>
                        <a:pt x="651" y="2572"/>
                      </a:lnTo>
                      <a:lnTo>
                        <a:pt x="646" y="2589"/>
                      </a:lnTo>
                      <a:lnTo>
                        <a:pt x="641" y="2606"/>
                      </a:lnTo>
                      <a:lnTo>
                        <a:pt x="639" y="2616"/>
                      </a:lnTo>
                      <a:lnTo>
                        <a:pt x="639" y="2625"/>
                      </a:lnTo>
                      <a:lnTo>
                        <a:pt x="642" y="2633"/>
                      </a:lnTo>
                      <a:lnTo>
                        <a:pt x="648" y="2639"/>
                      </a:lnTo>
                      <a:lnTo>
                        <a:pt x="656" y="2644"/>
                      </a:lnTo>
                      <a:lnTo>
                        <a:pt x="663" y="2646"/>
                      </a:lnTo>
                      <a:lnTo>
                        <a:pt x="673" y="2646"/>
                      </a:lnTo>
                      <a:lnTo>
                        <a:pt x="683" y="2644"/>
                      </a:lnTo>
                      <a:lnTo>
                        <a:pt x="697" y="2637"/>
                      </a:lnTo>
                      <a:lnTo>
                        <a:pt x="709" y="2646"/>
                      </a:lnTo>
                      <a:lnTo>
                        <a:pt x="743" y="2646"/>
                      </a:lnTo>
                      <a:lnTo>
                        <a:pt x="765" y="2644"/>
                      </a:lnTo>
                      <a:lnTo>
                        <a:pt x="783" y="2638"/>
                      </a:lnTo>
                      <a:lnTo>
                        <a:pt x="801" y="2632"/>
                      </a:lnTo>
                      <a:lnTo>
                        <a:pt x="818" y="2629"/>
                      </a:lnTo>
                      <a:lnTo>
                        <a:pt x="828" y="2624"/>
                      </a:lnTo>
                      <a:lnTo>
                        <a:pt x="832" y="2617"/>
                      </a:lnTo>
                      <a:lnTo>
                        <a:pt x="833" y="2607"/>
                      </a:lnTo>
                      <a:lnTo>
                        <a:pt x="828" y="2603"/>
                      </a:lnTo>
                      <a:lnTo>
                        <a:pt x="819" y="2587"/>
                      </a:lnTo>
                      <a:lnTo>
                        <a:pt x="812" y="2567"/>
                      </a:lnTo>
                      <a:lnTo>
                        <a:pt x="801" y="2554"/>
                      </a:lnTo>
                      <a:lnTo>
                        <a:pt x="793" y="2549"/>
                      </a:lnTo>
                      <a:lnTo>
                        <a:pt x="785" y="2539"/>
                      </a:lnTo>
                      <a:lnTo>
                        <a:pt x="782" y="2529"/>
                      </a:lnTo>
                      <a:lnTo>
                        <a:pt x="780" y="2514"/>
                      </a:lnTo>
                      <a:lnTo>
                        <a:pt x="782" y="2504"/>
                      </a:lnTo>
                      <a:lnTo>
                        <a:pt x="780" y="2496"/>
                      </a:lnTo>
                      <a:lnTo>
                        <a:pt x="775" y="2480"/>
                      </a:lnTo>
                      <a:lnTo>
                        <a:pt x="767" y="2464"/>
                      </a:lnTo>
                      <a:lnTo>
                        <a:pt x="765" y="2444"/>
                      </a:lnTo>
                      <a:lnTo>
                        <a:pt x="770" y="2417"/>
                      </a:lnTo>
                      <a:lnTo>
                        <a:pt x="777" y="2380"/>
                      </a:lnTo>
                      <a:lnTo>
                        <a:pt x="787" y="2334"/>
                      </a:lnTo>
                      <a:lnTo>
                        <a:pt x="807" y="2269"/>
                      </a:lnTo>
                      <a:lnTo>
                        <a:pt x="824" y="2218"/>
                      </a:lnTo>
                      <a:lnTo>
                        <a:pt x="841" y="2162"/>
                      </a:lnTo>
                      <a:lnTo>
                        <a:pt x="852" y="2118"/>
                      </a:lnTo>
                      <a:lnTo>
                        <a:pt x="852" y="2079"/>
                      </a:lnTo>
                      <a:lnTo>
                        <a:pt x="852" y="2045"/>
                      </a:lnTo>
                      <a:lnTo>
                        <a:pt x="849" y="2015"/>
                      </a:lnTo>
                      <a:lnTo>
                        <a:pt x="845" y="1985"/>
                      </a:lnTo>
                      <a:lnTo>
                        <a:pt x="840" y="1954"/>
                      </a:lnTo>
                      <a:lnTo>
                        <a:pt x="831" y="1920"/>
                      </a:lnTo>
                      <a:lnTo>
                        <a:pt x="824" y="1893"/>
                      </a:lnTo>
                      <a:lnTo>
                        <a:pt x="821" y="1876"/>
                      </a:lnTo>
                      <a:lnTo>
                        <a:pt x="817" y="1829"/>
                      </a:lnTo>
                      <a:lnTo>
                        <a:pt x="819" y="1796"/>
                      </a:lnTo>
                      <a:lnTo>
                        <a:pt x="817" y="1768"/>
                      </a:lnTo>
                      <a:lnTo>
                        <a:pt x="819" y="1728"/>
                      </a:lnTo>
                      <a:lnTo>
                        <a:pt x="829" y="1710"/>
                      </a:lnTo>
                      <a:lnTo>
                        <a:pt x="840" y="1682"/>
                      </a:lnTo>
                      <a:lnTo>
                        <a:pt x="849" y="1662"/>
                      </a:lnTo>
                      <a:lnTo>
                        <a:pt x="861" y="1608"/>
                      </a:lnTo>
                      <a:lnTo>
                        <a:pt x="873" y="1560"/>
                      </a:lnTo>
                      <a:lnTo>
                        <a:pt x="883" y="1504"/>
                      </a:lnTo>
                      <a:lnTo>
                        <a:pt x="894" y="1448"/>
                      </a:lnTo>
                      <a:lnTo>
                        <a:pt x="900" y="1373"/>
                      </a:lnTo>
                      <a:lnTo>
                        <a:pt x="909" y="1317"/>
                      </a:lnTo>
                      <a:lnTo>
                        <a:pt x="914" y="1282"/>
                      </a:lnTo>
                      <a:lnTo>
                        <a:pt x="915" y="1256"/>
                      </a:lnTo>
                      <a:lnTo>
                        <a:pt x="916" y="1229"/>
                      </a:lnTo>
                      <a:lnTo>
                        <a:pt x="915" y="1207"/>
                      </a:lnTo>
                      <a:lnTo>
                        <a:pt x="914" y="1175"/>
                      </a:lnTo>
                      <a:lnTo>
                        <a:pt x="910" y="1138"/>
                      </a:lnTo>
                      <a:lnTo>
                        <a:pt x="905" y="1108"/>
                      </a:lnTo>
                      <a:lnTo>
                        <a:pt x="899" y="1083"/>
                      </a:lnTo>
                      <a:lnTo>
                        <a:pt x="895" y="1051"/>
                      </a:lnTo>
                      <a:lnTo>
                        <a:pt x="891" y="1029"/>
                      </a:lnTo>
                      <a:lnTo>
                        <a:pt x="887" y="1014"/>
                      </a:lnTo>
                      <a:lnTo>
                        <a:pt x="881" y="1000"/>
                      </a:lnTo>
                      <a:lnTo>
                        <a:pt x="870" y="979"/>
                      </a:lnTo>
                      <a:lnTo>
                        <a:pt x="863" y="962"/>
                      </a:lnTo>
                      <a:lnTo>
                        <a:pt x="868" y="941"/>
                      </a:lnTo>
                      <a:lnTo>
                        <a:pt x="868" y="928"/>
                      </a:lnTo>
                      <a:lnTo>
                        <a:pt x="867" y="911"/>
                      </a:lnTo>
                      <a:lnTo>
                        <a:pt x="864" y="900"/>
                      </a:lnTo>
                      <a:lnTo>
                        <a:pt x="858" y="886"/>
                      </a:lnTo>
                      <a:lnTo>
                        <a:pt x="851" y="870"/>
                      </a:lnTo>
                      <a:lnTo>
                        <a:pt x="847" y="858"/>
                      </a:lnTo>
                      <a:lnTo>
                        <a:pt x="847" y="837"/>
                      </a:lnTo>
                      <a:lnTo>
                        <a:pt x="847" y="822"/>
                      </a:lnTo>
                      <a:lnTo>
                        <a:pt x="844" y="810"/>
                      </a:lnTo>
                      <a:lnTo>
                        <a:pt x="844" y="801"/>
                      </a:lnTo>
                      <a:lnTo>
                        <a:pt x="851" y="785"/>
                      </a:lnTo>
                      <a:lnTo>
                        <a:pt x="861" y="763"/>
                      </a:lnTo>
                      <a:lnTo>
                        <a:pt x="871" y="745"/>
                      </a:lnTo>
                      <a:lnTo>
                        <a:pt x="876" y="735"/>
                      </a:lnTo>
                      <a:lnTo>
                        <a:pt x="884" y="712"/>
                      </a:lnTo>
                      <a:lnTo>
                        <a:pt x="894" y="690"/>
                      </a:lnTo>
                      <a:lnTo>
                        <a:pt x="899" y="678"/>
                      </a:lnTo>
                      <a:lnTo>
                        <a:pt x="905" y="663"/>
                      </a:lnTo>
                      <a:lnTo>
                        <a:pt x="911" y="643"/>
                      </a:lnTo>
                      <a:lnTo>
                        <a:pt x="917" y="621"/>
                      </a:lnTo>
                      <a:lnTo>
                        <a:pt x="920" y="606"/>
                      </a:lnTo>
                      <a:lnTo>
                        <a:pt x="931" y="424"/>
                      </a:lnTo>
                      <a:lnTo>
                        <a:pt x="926" y="580"/>
                      </a:lnTo>
                      <a:lnTo>
                        <a:pt x="930" y="605"/>
                      </a:lnTo>
                      <a:lnTo>
                        <a:pt x="931" y="619"/>
                      </a:lnTo>
                      <a:lnTo>
                        <a:pt x="932" y="633"/>
                      </a:lnTo>
                      <a:lnTo>
                        <a:pt x="934" y="646"/>
                      </a:lnTo>
                      <a:lnTo>
                        <a:pt x="936" y="656"/>
                      </a:lnTo>
                      <a:lnTo>
                        <a:pt x="940" y="667"/>
                      </a:lnTo>
                      <a:lnTo>
                        <a:pt x="947" y="679"/>
                      </a:lnTo>
                      <a:lnTo>
                        <a:pt x="956" y="691"/>
                      </a:lnTo>
                      <a:lnTo>
                        <a:pt x="966" y="701"/>
                      </a:lnTo>
                      <a:lnTo>
                        <a:pt x="968" y="715"/>
                      </a:lnTo>
                      <a:lnTo>
                        <a:pt x="969" y="722"/>
                      </a:lnTo>
                      <a:lnTo>
                        <a:pt x="973" y="728"/>
                      </a:lnTo>
                      <a:lnTo>
                        <a:pt x="977" y="735"/>
                      </a:lnTo>
                      <a:lnTo>
                        <a:pt x="989" y="753"/>
                      </a:lnTo>
                      <a:lnTo>
                        <a:pt x="987" y="776"/>
                      </a:lnTo>
                      <a:lnTo>
                        <a:pt x="987" y="793"/>
                      </a:lnTo>
                      <a:lnTo>
                        <a:pt x="987" y="815"/>
                      </a:lnTo>
                      <a:lnTo>
                        <a:pt x="987" y="848"/>
                      </a:lnTo>
                      <a:lnTo>
                        <a:pt x="987" y="862"/>
                      </a:lnTo>
                      <a:lnTo>
                        <a:pt x="989" y="875"/>
                      </a:lnTo>
                      <a:lnTo>
                        <a:pt x="991" y="891"/>
                      </a:lnTo>
                      <a:lnTo>
                        <a:pt x="995" y="904"/>
                      </a:lnTo>
                      <a:lnTo>
                        <a:pt x="1000" y="921"/>
                      </a:lnTo>
                      <a:lnTo>
                        <a:pt x="1004" y="934"/>
                      </a:lnTo>
                      <a:lnTo>
                        <a:pt x="1015" y="956"/>
                      </a:lnTo>
                      <a:lnTo>
                        <a:pt x="1040" y="1001"/>
                      </a:lnTo>
                      <a:lnTo>
                        <a:pt x="1060" y="1038"/>
                      </a:lnTo>
                      <a:lnTo>
                        <a:pt x="1070" y="1057"/>
                      </a:lnTo>
                      <a:lnTo>
                        <a:pt x="1077" y="1076"/>
                      </a:lnTo>
                      <a:lnTo>
                        <a:pt x="1084" y="1094"/>
                      </a:lnTo>
                      <a:lnTo>
                        <a:pt x="1089" y="1110"/>
                      </a:lnTo>
                      <a:lnTo>
                        <a:pt x="1101" y="1148"/>
                      </a:lnTo>
                      <a:lnTo>
                        <a:pt x="1107" y="1171"/>
                      </a:lnTo>
                      <a:lnTo>
                        <a:pt x="1108" y="1205"/>
                      </a:lnTo>
                      <a:lnTo>
                        <a:pt x="1101" y="1227"/>
                      </a:lnTo>
                      <a:lnTo>
                        <a:pt x="1091" y="1233"/>
                      </a:lnTo>
                      <a:lnTo>
                        <a:pt x="1074" y="1259"/>
                      </a:lnTo>
                      <a:lnTo>
                        <a:pt x="1064" y="1276"/>
                      </a:lnTo>
                      <a:lnTo>
                        <a:pt x="1059" y="1312"/>
                      </a:lnTo>
                      <a:lnTo>
                        <a:pt x="1053" y="1325"/>
                      </a:lnTo>
                      <a:lnTo>
                        <a:pt x="1041" y="1340"/>
                      </a:lnTo>
                      <a:lnTo>
                        <a:pt x="1035" y="1350"/>
                      </a:lnTo>
                      <a:lnTo>
                        <a:pt x="1031" y="1360"/>
                      </a:lnTo>
                      <a:lnTo>
                        <a:pt x="1029" y="1368"/>
                      </a:lnTo>
                      <a:lnTo>
                        <a:pt x="1028" y="1375"/>
                      </a:lnTo>
                      <a:lnTo>
                        <a:pt x="1028" y="1382"/>
                      </a:lnTo>
                      <a:lnTo>
                        <a:pt x="1029" y="1387"/>
                      </a:lnTo>
                      <a:lnTo>
                        <a:pt x="1032" y="1392"/>
                      </a:lnTo>
                      <a:lnTo>
                        <a:pt x="1036" y="1395"/>
                      </a:lnTo>
                      <a:lnTo>
                        <a:pt x="1044" y="1396"/>
                      </a:lnTo>
                      <a:lnTo>
                        <a:pt x="1050" y="1396"/>
                      </a:lnTo>
                      <a:lnTo>
                        <a:pt x="1056" y="1395"/>
                      </a:lnTo>
                      <a:lnTo>
                        <a:pt x="1064" y="1392"/>
                      </a:lnTo>
                      <a:lnTo>
                        <a:pt x="1070" y="1384"/>
                      </a:lnTo>
                      <a:lnTo>
                        <a:pt x="1076" y="1371"/>
                      </a:lnTo>
                      <a:lnTo>
                        <a:pt x="1083" y="1354"/>
                      </a:lnTo>
                      <a:lnTo>
                        <a:pt x="1100" y="1334"/>
                      </a:lnTo>
                      <a:lnTo>
                        <a:pt x="1110" y="1332"/>
                      </a:lnTo>
                      <a:lnTo>
                        <a:pt x="1109" y="1348"/>
                      </a:lnTo>
                      <a:lnTo>
                        <a:pt x="1107" y="1367"/>
                      </a:lnTo>
                      <a:lnTo>
                        <a:pt x="1104" y="1386"/>
                      </a:lnTo>
                      <a:lnTo>
                        <a:pt x="1096" y="1398"/>
                      </a:lnTo>
                      <a:lnTo>
                        <a:pt x="1085" y="1407"/>
                      </a:lnTo>
                      <a:lnTo>
                        <a:pt x="1066" y="1416"/>
                      </a:lnTo>
                      <a:lnTo>
                        <a:pt x="1057" y="1418"/>
                      </a:lnTo>
                      <a:lnTo>
                        <a:pt x="1054" y="1423"/>
                      </a:lnTo>
                      <a:lnTo>
                        <a:pt x="1054" y="1430"/>
                      </a:lnTo>
                      <a:lnTo>
                        <a:pt x="1058" y="1434"/>
                      </a:lnTo>
                      <a:lnTo>
                        <a:pt x="1051" y="1437"/>
                      </a:lnTo>
                      <a:lnTo>
                        <a:pt x="1046" y="1442"/>
                      </a:lnTo>
                      <a:lnTo>
                        <a:pt x="1043" y="1446"/>
                      </a:lnTo>
                      <a:lnTo>
                        <a:pt x="1043" y="1452"/>
                      </a:lnTo>
                      <a:lnTo>
                        <a:pt x="1046" y="1457"/>
                      </a:lnTo>
                      <a:lnTo>
                        <a:pt x="1056" y="1462"/>
                      </a:lnTo>
                      <a:lnTo>
                        <a:pt x="1069" y="1475"/>
                      </a:lnTo>
                      <a:lnTo>
                        <a:pt x="1088" y="1478"/>
                      </a:lnTo>
                      <a:lnTo>
                        <a:pt x="1106" y="1475"/>
                      </a:lnTo>
                      <a:lnTo>
                        <a:pt x="1133" y="1461"/>
                      </a:lnTo>
                      <a:lnTo>
                        <a:pt x="1164" y="1434"/>
                      </a:lnTo>
                      <a:lnTo>
                        <a:pt x="1181" y="1399"/>
                      </a:lnTo>
                      <a:lnTo>
                        <a:pt x="1190" y="1374"/>
                      </a:lnTo>
                      <a:lnTo>
                        <a:pt x="1199" y="1344"/>
                      </a:lnTo>
                      <a:lnTo>
                        <a:pt x="1196" y="1317"/>
                      </a:lnTo>
                      <a:lnTo>
                        <a:pt x="1189" y="1279"/>
                      </a:lnTo>
                      <a:lnTo>
                        <a:pt x="1183" y="1242"/>
                      </a:lnTo>
                      <a:lnTo>
                        <a:pt x="1186" y="1235"/>
                      </a:lnTo>
                      <a:lnTo>
                        <a:pt x="1188" y="1223"/>
                      </a:lnTo>
                      <a:lnTo>
                        <a:pt x="1189" y="1213"/>
                      </a:lnTo>
                      <a:lnTo>
                        <a:pt x="1190" y="1197"/>
                      </a:lnTo>
                      <a:lnTo>
                        <a:pt x="1189" y="1173"/>
                      </a:lnTo>
                      <a:lnTo>
                        <a:pt x="1187" y="1147"/>
                      </a:lnTo>
                      <a:lnTo>
                        <a:pt x="1185" y="1089"/>
                      </a:lnTo>
                      <a:lnTo>
                        <a:pt x="1184" y="1057"/>
                      </a:lnTo>
                      <a:lnTo>
                        <a:pt x="1182" y="1027"/>
                      </a:lnTo>
                      <a:lnTo>
                        <a:pt x="1178" y="959"/>
                      </a:lnTo>
                      <a:lnTo>
                        <a:pt x="1174" y="906"/>
                      </a:lnTo>
                      <a:lnTo>
                        <a:pt x="1170" y="873"/>
                      </a:lnTo>
                      <a:lnTo>
                        <a:pt x="1168" y="850"/>
                      </a:lnTo>
                      <a:lnTo>
                        <a:pt x="1165" y="834"/>
                      </a:lnTo>
                      <a:lnTo>
                        <a:pt x="1159" y="817"/>
                      </a:lnTo>
                      <a:lnTo>
                        <a:pt x="1155" y="804"/>
                      </a:lnTo>
                      <a:lnTo>
                        <a:pt x="1153" y="792"/>
                      </a:lnTo>
                      <a:lnTo>
                        <a:pt x="1143" y="772"/>
                      </a:lnTo>
                      <a:lnTo>
                        <a:pt x="1137" y="758"/>
                      </a:lnTo>
                      <a:lnTo>
                        <a:pt x="1132" y="745"/>
                      </a:lnTo>
                      <a:lnTo>
                        <a:pt x="1124" y="734"/>
                      </a:lnTo>
                      <a:lnTo>
                        <a:pt x="1116" y="722"/>
                      </a:lnTo>
                      <a:lnTo>
                        <a:pt x="1110" y="715"/>
                      </a:lnTo>
                      <a:lnTo>
                        <a:pt x="1112" y="697"/>
                      </a:lnTo>
                      <a:lnTo>
                        <a:pt x="1113" y="681"/>
                      </a:lnTo>
                      <a:lnTo>
                        <a:pt x="1114" y="664"/>
                      </a:lnTo>
                      <a:lnTo>
                        <a:pt x="1115" y="648"/>
                      </a:lnTo>
                      <a:lnTo>
                        <a:pt x="1114" y="630"/>
                      </a:lnTo>
                      <a:lnTo>
                        <a:pt x="1111" y="608"/>
                      </a:lnTo>
                      <a:lnTo>
                        <a:pt x="1110" y="590"/>
                      </a:lnTo>
                      <a:lnTo>
                        <a:pt x="1108" y="573"/>
                      </a:lnTo>
                      <a:lnTo>
                        <a:pt x="1105" y="555"/>
                      </a:lnTo>
                      <a:lnTo>
                        <a:pt x="1102" y="540"/>
                      </a:lnTo>
                      <a:lnTo>
                        <a:pt x="1098" y="525"/>
                      </a:lnTo>
                      <a:lnTo>
                        <a:pt x="1095" y="510"/>
                      </a:lnTo>
                      <a:lnTo>
                        <a:pt x="1091" y="493"/>
                      </a:lnTo>
                      <a:lnTo>
                        <a:pt x="1087" y="479"/>
                      </a:lnTo>
                      <a:lnTo>
                        <a:pt x="1081" y="465"/>
                      </a:lnTo>
                      <a:lnTo>
                        <a:pt x="1074" y="448"/>
                      </a:lnTo>
                      <a:lnTo>
                        <a:pt x="1069" y="435"/>
                      </a:lnTo>
                      <a:lnTo>
                        <a:pt x="1066" y="424"/>
                      </a:lnTo>
                      <a:lnTo>
                        <a:pt x="1064" y="410"/>
                      </a:lnTo>
                      <a:lnTo>
                        <a:pt x="1069" y="382"/>
                      </a:lnTo>
                      <a:lnTo>
                        <a:pt x="1070" y="368"/>
                      </a:lnTo>
                      <a:lnTo>
                        <a:pt x="1070" y="359"/>
                      </a:lnTo>
                      <a:lnTo>
                        <a:pt x="1070" y="347"/>
                      </a:lnTo>
                      <a:lnTo>
                        <a:pt x="1066" y="325"/>
                      </a:lnTo>
                      <a:lnTo>
                        <a:pt x="1062" y="315"/>
                      </a:lnTo>
                      <a:lnTo>
                        <a:pt x="1057" y="299"/>
                      </a:lnTo>
                      <a:lnTo>
                        <a:pt x="1053" y="285"/>
                      </a:lnTo>
                      <a:lnTo>
                        <a:pt x="1048" y="273"/>
                      </a:lnTo>
                      <a:lnTo>
                        <a:pt x="1043" y="261"/>
                      </a:lnTo>
                      <a:lnTo>
                        <a:pt x="1034" y="250"/>
                      </a:lnTo>
                      <a:lnTo>
                        <a:pt x="1027" y="243"/>
                      </a:lnTo>
                      <a:lnTo>
                        <a:pt x="1018" y="235"/>
                      </a:lnTo>
                      <a:lnTo>
                        <a:pt x="1009" y="224"/>
                      </a:lnTo>
                      <a:lnTo>
                        <a:pt x="1001" y="212"/>
                      </a:lnTo>
                      <a:lnTo>
                        <a:pt x="994" y="201"/>
                      </a:lnTo>
                      <a:lnTo>
                        <a:pt x="979" y="192"/>
                      </a:lnTo>
                      <a:lnTo>
                        <a:pt x="962" y="181"/>
                      </a:lnTo>
                      <a:lnTo>
                        <a:pt x="937" y="176"/>
                      </a:lnTo>
                      <a:lnTo>
                        <a:pt x="908" y="164"/>
                      </a:lnTo>
                      <a:lnTo>
                        <a:pt x="885" y="151"/>
                      </a:lnTo>
                      <a:lnTo>
                        <a:pt x="858" y="141"/>
                      </a:lnTo>
                      <a:lnTo>
                        <a:pt x="826" y="127"/>
                      </a:lnTo>
                      <a:lnTo>
                        <a:pt x="795" y="116"/>
                      </a:lnTo>
                      <a:lnTo>
                        <a:pt x="782" y="111"/>
                      </a:lnTo>
                      <a:lnTo>
                        <a:pt x="757" y="103"/>
                      </a:lnTo>
                      <a:lnTo>
                        <a:pt x="739" y="99"/>
                      </a:lnTo>
                      <a:lnTo>
                        <a:pt x="719" y="93"/>
                      </a:lnTo>
                      <a:lnTo>
                        <a:pt x="708" y="72"/>
                      </a:lnTo>
                      <a:lnTo>
                        <a:pt x="704" y="43"/>
                      </a:lnTo>
                      <a:lnTo>
                        <a:pt x="707" y="7"/>
                      </a:lnTo>
                      <a:lnTo>
                        <a:pt x="597" y="0"/>
                      </a:lnTo>
                      <a:lnTo>
                        <a:pt x="490" y="8"/>
                      </a:lnTo>
                      <a:close/>
                    </a:path>
                  </a:pathLst>
                </a:custGeom>
                <a:solidFill>
                  <a:srgbClr val="FFDFBF"/>
                </a:solidFill>
                <a:ln w="9525">
                  <a:solidFill>
                    <a:srgbClr val="000000"/>
                  </a:solidFill>
                  <a:prstDash val="solid"/>
                  <a:round/>
                  <a:headEnd/>
                  <a:tailEnd/>
                </a:ln>
              </p:spPr>
              <p:txBody>
                <a:bodyPr/>
                <a:lstStyle/>
                <a:p>
                  <a:endParaRPr lang="en-GB"/>
                </a:p>
              </p:txBody>
            </p:sp>
            <p:sp>
              <p:nvSpPr>
                <p:cNvPr id="7285" name="Freeform 13"/>
                <p:cNvSpPr>
                  <a:spLocks/>
                </p:cNvSpPr>
                <p:nvPr/>
              </p:nvSpPr>
              <p:spPr bwMode="auto">
                <a:xfrm>
                  <a:off x="2706" y="653"/>
                  <a:ext cx="343" cy="466"/>
                </a:xfrm>
                <a:custGeom>
                  <a:avLst/>
                  <a:gdLst>
                    <a:gd name="T0" fmla="*/ 206 w 343"/>
                    <a:gd name="T1" fmla="*/ 2 h 466"/>
                    <a:gd name="T2" fmla="*/ 246 w 343"/>
                    <a:gd name="T3" fmla="*/ 13 h 466"/>
                    <a:gd name="T4" fmla="*/ 281 w 343"/>
                    <a:gd name="T5" fmla="*/ 35 h 466"/>
                    <a:gd name="T6" fmla="*/ 305 w 343"/>
                    <a:gd name="T7" fmla="*/ 62 h 466"/>
                    <a:gd name="T8" fmla="*/ 320 w 343"/>
                    <a:gd name="T9" fmla="*/ 94 h 466"/>
                    <a:gd name="T10" fmla="*/ 324 w 343"/>
                    <a:gd name="T11" fmla="*/ 123 h 466"/>
                    <a:gd name="T12" fmla="*/ 325 w 343"/>
                    <a:gd name="T13" fmla="*/ 201 h 466"/>
                    <a:gd name="T14" fmla="*/ 336 w 343"/>
                    <a:gd name="T15" fmla="*/ 195 h 466"/>
                    <a:gd name="T16" fmla="*/ 343 w 343"/>
                    <a:gd name="T17" fmla="*/ 209 h 466"/>
                    <a:gd name="T18" fmla="*/ 336 w 343"/>
                    <a:gd name="T19" fmla="*/ 231 h 466"/>
                    <a:gd name="T20" fmla="*/ 323 w 343"/>
                    <a:gd name="T21" fmla="*/ 254 h 466"/>
                    <a:gd name="T22" fmla="*/ 322 w 343"/>
                    <a:gd name="T23" fmla="*/ 291 h 466"/>
                    <a:gd name="T24" fmla="*/ 316 w 343"/>
                    <a:gd name="T25" fmla="*/ 307 h 466"/>
                    <a:gd name="T26" fmla="*/ 302 w 343"/>
                    <a:gd name="T27" fmla="*/ 316 h 466"/>
                    <a:gd name="T28" fmla="*/ 297 w 343"/>
                    <a:gd name="T29" fmla="*/ 358 h 466"/>
                    <a:gd name="T30" fmla="*/ 284 w 343"/>
                    <a:gd name="T31" fmla="*/ 395 h 466"/>
                    <a:gd name="T32" fmla="*/ 251 w 343"/>
                    <a:gd name="T33" fmla="*/ 427 h 466"/>
                    <a:gd name="T34" fmla="*/ 218 w 343"/>
                    <a:gd name="T35" fmla="*/ 451 h 466"/>
                    <a:gd name="T36" fmla="*/ 190 w 343"/>
                    <a:gd name="T37" fmla="*/ 465 h 466"/>
                    <a:gd name="T38" fmla="*/ 155 w 343"/>
                    <a:gd name="T39" fmla="*/ 464 h 466"/>
                    <a:gd name="T40" fmla="*/ 124 w 343"/>
                    <a:gd name="T41" fmla="*/ 451 h 466"/>
                    <a:gd name="T42" fmla="*/ 111 w 343"/>
                    <a:gd name="T43" fmla="*/ 440 h 466"/>
                    <a:gd name="T44" fmla="*/ 89 w 343"/>
                    <a:gd name="T45" fmla="*/ 424 h 466"/>
                    <a:gd name="T46" fmla="*/ 67 w 343"/>
                    <a:gd name="T47" fmla="*/ 402 h 466"/>
                    <a:gd name="T48" fmla="*/ 49 w 343"/>
                    <a:gd name="T49" fmla="*/ 362 h 466"/>
                    <a:gd name="T50" fmla="*/ 42 w 343"/>
                    <a:gd name="T51" fmla="*/ 314 h 466"/>
                    <a:gd name="T52" fmla="*/ 29 w 343"/>
                    <a:gd name="T53" fmla="*/ 310 h 466"/>
                    <a:gd name="T54" fmla="*/ 24 w 343"/>
                    <a:gd name="T55" fmla="*/ 301 h 466"/>
                    <a:gd name="T56" fmla="*/ 19 w 343"/>
                    <a:gd name="T57" fmla="*/ 257 h 466"/>
                    <a:gd name="T58" fmla="*/ 9 w 343"/>
                    <a:gd name="T59" fmla="*/ 236 h 466"/>
                    <a:gd name="T60" fmla="*/ 0 w 343"/>
                    <a:gd name="T61" fmla="*/ 212 h 466"/>
                    <a:gd name="T62" fmla="*/ 4 w 343"/>
                    <a:gd name="T63" fmla="*/ 198 h 466"/>
                    <a:gd name="T64" fmla="*/ 19 w 343"/>
                    <a:gd name="T65" fmla="*/ 201 h 466"/>
                    <a:gd name="T66" fmla="*/ 21 w 343"/>
                    <a:gd name="T67" fmla="*/ 124 h 466"/>
                    <a:gd name="T68" fmla="*/ 26 w 343"/>
                    <a:gd name="T69" fmla="*/ 93 h 466"/>
                    <a:gd name="T70" fmla="*/ 44 w 343"/>
                    <a:gd name="T71" fmla="*/ 57 h 466"/>
                    <a:gd name="T72" fmla="*/ 70 w 343"/>
                    <a:gd name="T73" fmla="*/ 31 h 466"/>
                    <a:gd name="T74" fmla="*/ 115 w 343"/>
                    <a:gd name="T75" fmla="*/ 9 h 466"/>
                    <a:gd name="T76" fmla="*/ 159 w 343"/>
                    <a:gd name="T77" fmla="*/ 1 h 4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43" h="466">
                      <a:moveTo>
                        <a:pt x="179" y="0"/>
                      </a:moveTo>
                      <a:lnTo>
                        <a:pt x="206" y="2"/>
                      </a:lnTo>
                      <a:lnTo>
                        <a:pt x="228" y="6"/>
                      </a:lnTo>
                      <a:lnTo>
                        <a:pt x="246" y="13"/>
                      </a:lnTo>
                      <a:lnTo>
                        <a:pt x="263" y="22"/>
                      </a:lnTo>
                      <a:lnTo>
                        <a:pt x="281" y="35"/>
                      </a:lnTo>
                      <a:lnTo>
                        <a:pt x="294" y="47"/>
                      </a:lnTo>
                      <a:lnTo>
                        <a:pt x="305" y="62"/>
                      </a:lnTo>
                      <a:lnTo>
                        <a:pt x="313" y="76"/>
                      </a:lnTo>
                      <a:lnTo>
                        <a:pt x="320" y="94"/>
                      </a:lnTo>
                      <a:lnTo>
                        <a:pt x="323" y="107"/>
                      </a:lnTo>
                      <a:lnTo>
                        <a:pt x="324" y="123"/>
                      </a:lnTo>
                      <a:lnTo>
                        <a:pt x="325" y="141"/>
                      </a:lnTo>
                      <a:lnTo>
                        <a:pt x="325" y="201"/>
                      </a:lnTo>
                      <a:lnTo>
                        <a:pt x="329" y="195"/>
                      </a:lnTo>
                      <a:lnTo>
                        <a:pt x="336" y="195"/>
                      </a:lnTo>
                      <a:lnTo>
                        <a:pt x="340" y="198"/>
                      </a:lnTo>
                      <a:lnTo>
                        <a:pt x="343" y="209"/>
                      </a:lnTo>
                      <a:lnTo>
                        <a:pt x="341" y="222"/>
                      </a:lnTo>
                      <a:lnTo>
                        <a:pt x="336" y="231"/>
                      </a:lnTo>
                      <a:lnTo>
                        <a:pt x="327" y="246"/>
                      </a:lnTo>
                      <a:lnTo>
                        <a:pt x="323" y="254"/>
                      </a:lnTo>
                      <a:lnTo>
                        <a:pt x="322" y="265"/>
                      </a:lnTo>
                      <a:lnTo>
                        <a:pt x="322" y="291"/>
                      </a:lnTo>
                      <a:lnTo>
                        <a:pt x="320" y="301"/>
                      </a:lnTo>
                      <a:lnTo>
                        <a:pt x="316" y="307"/>
                      </a:lnTo>
                      <a:lnTo>
                        <a:pt x="311" y="312"/>
                      </a:lnTo>
                      <a:lnTo>
                        <a:pt x="302" y="316"/>
                      </a:lnTo>
                      <a:lnTo>
                        <a:pt x="301" y="335"/>
                      </a:lnTo>
                      <a:lnTo>
                        <a:pt x="297" y="358"/>
                      </a:lnTo>
                      <a:lnTo>
                        <a:pt x="291" y="378"/>
                      </a:lnTo>
                      <a:lnTo>
                        <a:pt x="284" y="395"/>
                      </a:lnTo>
                      <a:lnTo>
                        <a:pt x="272" y="410"/>
                      </a:lnTo>
                      <a:lnTo>
                        <a:pt x="251" y="427"/>
                      </a:lnTo>
                      <a:lnTo>
                        <a:pt x="238" y="437"/>
                      </a:lnTo>
                      <a:lnTo>
                        <a:pt x="218" y="451"/>
                      </a:lnTo>
                      <a:lnTo>
                        <a:pt x="200" y="461"/>
                      </a:lnTo>
                      <a:lnTo>
                        <a:pt x="190" y="465"/>
                      </a:lnTo>
                      <a:lnTo>
                        <a:pt x="174" y="466"/>
                      </a:lnTo>
                      <a:lnTo>
                        <a:pt x="155" y="464"/>
                      </a:lnTo>
                      <a:lnTo>
                        <a:pt x="139" y="459"/>
                      </a:lnTo>
                      <a:lnTo>
                        <a:pt x="124" y="451"/>
                      </a:lnTo>
                      <a:lnTo>
                        <a:pt x="117" y="445"/>
                      </a:lnTo>
                      <a:lnTo>
                        <a:pt x="111" y="440"/>
                      </a:lnTo>
                      <a:lnTo>
                        <a:pt x="100" y="432"/>
                      </a:lnTo>
                      <a:lnTo>
                        <a:pt x="89" y="424"/>
                      </a:lnTo>
                      <a:lnTo>
                        <a:pt x="76" y="414"/>
                      </a:lnTo>
                      <a:lnTo>
                        <a:pt x="67" y="402"/>
                      </a:lnTo>
                      <a:lnTo>
                        <a:pt x="56" y="383"/>
                      </a:lnTo>
                      <a:lnTo>
                        <a:pt x="49" y="362"/>
                      </a:lnTo>
                      <a:lnTo>
                        <a:pt x="44" y="338"/>
                      </a:lnTo>
                      <a:lnTo>
                        <a:pt x="42" y="314"/>
                      </a:lnTo>
                      <a:lnTo>
                        <a:pt x="35" y="313"/>
                      </a:lnTo>
                      <a:lnTo>
                        <a:pt x="29" y="310"/>
                      </a:lnTo>
                      <a:lnTo>
                        <a:pt x="26" y="307"/>
                      </a:lnTo>
                      <a:lnTo>
                        <a:pt x="24" y="301"/>
                      </a:lnTo>
                      <a:lnTo>
                        <a:pt x="22" y="292"/>
                      </a:lnTo>
                      <a:lnTo>
                        <a:pt x="19" y="257"/>
                      </a:lnTo>
                      <a:lnTo>
                        <a:pt x="13" y="247"/>
                      </a:lnTo>
                      <a:lnTo>
                        <a:pt x="9" y="236"/>
                      </a:lnTo>
                      <a:lnTo>
                        <a:pt x="2" y="221"/>
                      </a:lnTo>
                      <a:lnTo>
                        <a:pt x="0" y="212"/>
                      </a:lnTo>
                      <a:lnTo>
                        <a:pt x="1" y="204"/>
                      </a:lnTo>
                      <a:lnTo>
                        <a:pt x="4" y="198"/>
                      </a:lnTo>
                      <a:lnTo>
                        <a:pt x="11" y="197"/>
                      </a:lnTo>
                      <a:lnTo>
                        <a:pt x="19" y="201"/>
                      </a:lnTo>
                      <a:lnTo>
                        <a:pt x="19" y="144"/>
                      </a:lnTo>
                      <a:lnTo>
                        <a:pt x="21" y="124"/>
                      </a:lnTo>
                      <a:lnTo>
                        <a:pt x="23" y="107"/>
                      </a:lnTo>
                      <a:lnTo>
                        <a:pt x="26" y="93"/>
                      </a:lnTo>
                      <a:lnTo>
                        <a:pt x="33" y="75"/>
                      </a:lnTo>
                      <a:lnTo>
                        <a:pt x="44" y="57"/>
                      </a:lnTo>
                      <a:lnTo>
                        <a:pt x="54" y="45"/>
                      </a:lnTo>
                      <a:lnTo>
                        <a:pt x="70" y="31"/>
                      </a:lnTo>
                      <a:lnTo>
                        <a:pt x="93" y="17"/>
                      </a:lnTo>
                      <a:lnTo>
                        <a:pt x="115" y="9"/>
                      </a:lnTo>
                      <a:lnTo>
                        <a:pt x="138" y="4"/>
                      </a:lnTo>
                      <a:lnTo>
                        <a:pt x="159" y="1"/>
                      </a:lnTo>
                      <a:lnTo>
                        <a:pt x="179" y="0"/>
                      </a:lnTo>
                      <a:close/>
                    </a:path>
                  </a:pathLst>
                </a:custGeom>
                <a:solidFill>
                  <a:srgbClr val="FFD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86" name="Freeform 14"/>
                <p:cNvSpPr>
                  <a:spLocks/>
                </p:cNvSpPr>
                <p:nvPr/>
              </p:nvSpPr>
              <p:spPr bwMode="auto">
                <a:xfrm>
                  <a:off x="2706" y="655"/>
                  <a:ext cx="343" cy="466"/>
                </a:xfrm>
                <a:custGeom>
                  <a:avLst/>
                  <a:gdLst>
                    <a:gd name="T0" fmla="*/ 206 w 343"/>
                    <a:gd name="T1" fmla="*/ 2 h 466"/>
                    <a:gd name="T2" fmla="*/ 246 w 343"/>
                    <a:gd name="T3" fmla="*/ 13 h 466"/>
                    <a:gd name="T4" fmla="*/ 281 w 343"/>
                    <a:gd name="T5" fmla="*/ 35 h 466"/>
                    <a:gd name="T6" fmla="*/ 305 w 343"/>
                    <a:gd name="T7" fmla="*/ 62 h 466"/>
                    <a:gd name="T8" fmla="*/ 320 w 343"/>
                    <a:gd name="T9" fmla="*/ 94 h 466"/>
                    <a:gd name="T10" fmla="*/ 324 w 343"/>
                    <a:gd name="T11" fmla="*/ 123 h 466"/>
                    <a:gd name="T12" fmla="*/ 325 w 343"/>
                    <a:gd name="T13" fmla="*/ 201 h 466"/>
                    <a:gd name="T14" fmla="*/ 336 w 343"/>
                    <a:gd name="T15" fmla="*/ 195 h 466"/>
                    <a:gd name="T16" fmla="*/ 343 w 343"/>
                    <a:gd name="T17" fmla="*/ 209 h 466"/>
                    <a:gd name="T18" fmla="*/ 336 w 343"/>
                    <a:gd name="T19" fmla="*/ 231 h 466"/>
                    <a:gd name="T20" fmla="*/ 323 w 343"/>
                    <a:gd name="T21" fmla="*/ 254 h 466"/>
                    <a:gd name="T22" fmla="*/ 322 w 343"/>
                    <a:gd name="T23" fmla="*/ 291 h 466"/>
                    <a:gd name="T24" fmla="*/ 316 w 343"/>
                    <a:gd name="T25" fmla="*/ 307 h 466"/>
                    <a:gd name="T26" fmla="*/ 302 w 343"/>
                    <a:gd name="T27" fmla="*/ 316 h 466"/>
                    <a:gd name="T28" fmla="*/ 297 w 343"/>
                    <a:gd name="T29" fmla="*/ 358 h 466"/>
                    <a:gd name="T30" fmla="*/ 284 w 343"/>
                    <a:gd name="T31" fmla="*/ 395 h 466"/>
                    <a:gd name="T32" fmla="*/ 251 w 343"/>
                    <a:gd name="T33" fmla="*/ 427 h 466"/>
                    <a:gd name="T34" fmla="*/ 218 w 343"/>
                    <a:gd name="T35" fmla="*/ 451 h 466"/>
                    <a:gd name="T36" fmla="*/ 190 w 343"/>
                    <a:gd name="T37" fmla="*/ 465 h 466"/>
                    <a:gd name="T38" fmla="*/ 155 w 343"/>
                    <a:gd name="T39" fmla="*/ 464 h 466"/>
                    <a:gd name="T40" fmla="*/ 124 w 343"/>
                    <a:gd name="T41" fmla="*/ 451 h 466"/>
                    <a:gd name="T42" fmla="*/ 111 w 343"/>
                    <a:gd name="T43" fmla="*/ 440 h 466"/>
                    <a:gd name="T44" fmla="*/ 89 w 343"/>
                    <a:gd name="T45" fmla="*/ 424 h 466"/>
                    <a:gd name="T46" fmla="*/ 67 w 343"/>
                    <a:gd name="T47" fmla="*/ 402 h 466"/>
                    <a:gd name="T48" fmla="*/ 49 w 343"/>
                    <a:gd name="T49" fmla="*/ 362 h 466"/>
                    <a:gd name="T50" fmla="*/ 42 w 343"/>
                    <a:gd name="T51" fmla="*/ 314 h 466"/>
                    <a:gd name="T52" fmla="*/ 29 w 343"/>
                    <a:gd name="T53" fmla="*/ 310 h 466"/>
                    <a:gd name="T54" fmla="*/ 24 w 343"/>
                    <a:gd name="T55" fmla="*/ 301 h 466"/>
                    <a:gd name="T56" fmla="*/ 19 w 343"/>
                    <a:gd name="T57" fmla="*/ 257 h 466"/>
                    <a:gd name="T58" fmla="*/ 9 w 343"/>
                    <a:gd name="T59" fmla="*/ 236 h 466"/>
                    <a:gd name="T60" fmla="*/ 0 w 343"/>
                    <a:gd name="T61" fmla="*/ 212 h 466"/>
                    <a:gd name="T62" fmla="*/ 4 w 343"/>
                    <a:gd name="T63" fmla="*/ 198 h 466"/>
                    <a:gd name="T64" fmla="*/ 19 w 343"/>
                    <a:gd name="T65" fmla="*/ 201 h 466"/>
                    <a:gd name="T66" fmla="*/ 21 w 343"/>
                    <a:gd name="T67" fmla="*/ 124 h 466"/>
                    <a:gd name="T68" fmla="*/ 26 w 343"/>
                    <a:gd name="T69" fmla="*/ 93 h 466"/>
                    <a:gd name="T70" fmla="*/ 44 w 343"/>
                    <a:gd name="T71" fmla="*/ 57 h 466"/>
                    <a:gd name="T72" fmla="*/ 70 w 343"/>
                    <a:gd name="T73" fmla="*/ 31 h 466"/>
                    <a:gd name="T74" fmla="*/ 115 w 343"/>
                    <a:gd name="T75" fmla="*/ 9 h 466"/>
                    <a:gd name="T76" fmla="*/ 159 w 343"/>
                    <a:gd name="T77" fmla="*/ 1 h 46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343" h="466">
                      <a:moveTo>
                        <a:pt x="179" y="0"/>
                      </a:moveTo>
                      <a:lnTo>
                        <a:pt x="206" y="2"/>
                      </a:lnTo>
                      <a:lnTo>
                        <a:pt x="228" y="6"/>
                      </a:lnTo>
                      <a:lnTo>
                        <a:pt x="246" y="13"/>
                      </a:lnTo>
                      <a:lnTo>
                        <a:pt x="263" y="22"/>
                      </a:lnTo>
                      <a:lnTo>
                        <a:pt x="281" y="35"/>
                      </a:lnTo>
                      <a:lnTo>
                        <a:pt x="294" y="47"/>
                      </a:lnTo>
                      <a:lnTo>
                        <a:pt x="305" y="62"/>
                      </a:lnTo>
                      <a:lnTo>
                        <a:pt x="313" y="76"/>
                      </a:lnTo>
                      <a:lnTo>
                        <a:pt x="320" y="94"/>
                      </a:lnTo>
                      <a:lnTo>
                        <a:pt x="323" y="107"/>
                      </a:lnTo>
                      <a:lnTo>
                        <a:pt x="324" y="123"/>
                      </a:lnTo>
                      <a:lnTo>
                        <a:pt x="325" y="141"/>
                      </a:lnTo>
                      <a:lnTo>
                        <a:pt x="325" y="201"/>
                      </a:lnTo>
                      <a:lnTo>
                        <a:pt x="329" y="195"/>
                      </a:lnTo>
                      <a:lnTo>
                        <a:pt x="336" y="195"/>
                      </a:lnTo>
                      <a:lnTo>
                        <a:pt x="340" y="198"/>
                      </a:lnTo>
                      <a:lnTo>
                        <a:pt x="343" y="209"/>
                      </a:lnTo>
                      <a:lnTo>
                        <a:pt x="341" y="222"/>
                      </a:lnTo>
                      <a:lnTo>
                        <a:pt x="336" y="231"/>
                      </a:lnTo>
                      <a:lnTo>
                        <a:pt x="327" y="246"/>
                      </a:lnTo>
                      <a:lnTo>
                        <a:pt x="323" y="254"/>
                      </a:lnTo>
                      <a:lnTo>
                        <a:pt x="322" y="265"/>
                      </a:lnTo>
                      <a:lnTo>
                        <a:pt x="322" y="291"/>
                      </a:lnTo>
                      <a:lnTo>
                        <a:pt x="320" y="301"/>
                      </a:lnTo>
                      <a:lnTo>
                        <a:pt x="316" y="307"/>
                      </a:lnTo>
                      <a:lnTo>
                        <a:pt x="311" y="312"/>
                      </a:lnTo>
                      <a:lnTo>
                        <a:pt x="302" y="316"/>
                      </a:lnTo>
                      <a:lnTo>
                        <a:pt x="301" y="335"/>
                      </a:lnTo>
                      <a:lnTo>
                        <a:pt x="297" y="358"/>
                      </a:lnTo>
                      <a:lnTo>
                        <a:pt x="291" y="378"/>
                      </a:lnTo>
                      <a:lnTo>
                        <a:pt x="284" y="395"/>
                      </a:lnTo>
                      <a:lnTo>
                        <a:pt x="272" y="410"/>
                      </a:lnTo>
                      <a:lnTo>
                        <a:pt x="251" y="427"/>
                      </a:lnTo>
                      <a:lnTo>
                        <a:pt x="238" y="437"/>
                      </a:lnTo>
                      <a:lnTo>
                        <a:pt x="218" y="451"/>
                      </a:lnTo>
                      <a:lnTo>
                        <a:pt x="200" y="461"/>
                      </a:lnTo>
                      <a:lnTo>
                        <a:pt x="190" y="465"/>
                      </a:lnTo>
                      <a:lnTo>
                        <a:pt x="174" y="466"/>
                      </a:lnTo>
                      <a:lnTo>
                        <a:pt x="155" y="464"/>
                      </a:lnTo>
                      <a:lnTo>
                        <a:pt x="139" y="459"/>
                      </a:lnTo>
                      <a:lnTo>
                        <a:pt x="124" y="451"/>
                      </a:lnTo>
                      <a:lnTo>
                        <a:pt x="117" y="445"/>
                      </a:lnTo>
                      <a:lnTo>
                        <a:pt x="111" y="440"/>
                      </a:lnTo>
                      <a:lnTo>
                        <a:pt x="100" y="432"/>
                      </a:lnTo>
                      <a:lnTo>
                        <a:pt x="89" y="424"/>
                      </a:lnTo>
                      <a:lnTo>
                        <a:pt x="76" y="414"/>
                      </a:lnTo>
                      <a:lnTo>
                        <a:pt x="67" y="402"/>
                      </a:lnTo>
                      <a:lnTo>
                        <a:pt x="56" y="383"/>
                      </a:lnTo>
                      <a:lnTo>
                        <a:pt x="49" y="362"/>
                      </a:lnTo>
                      <a:lnTo>
                        <a:pt x="44" y="338"/>
                      </a:lnTo>
                      <a:lnTo>
                        <a:pt x="42" y="314"/>
                      </a:lnTo>
                      <a:lnTo>
                        <a:pt x="35" y="313"/>
                      </a:lnTo>
                      <a:lnTo>
                        <a:pt x="29" y="310"/>
                      </a:lnTo>
                      <a:lnTo>
                        <a:pt x="26" y="307"/>
                      </a:lnTo>
                      <a:lnTo>
                        <a:pt x="24" y="301"/>
                      </a:lnTo>
                      <a:lnTo>
                        <a:pt x="22" y="292"/>
                      </a:lnTo>
                      <a:lnTo>
                        <a:pt x="19" y="257"/>
                      </a:lnTo>
                      <a:lnTo>
                        <a:pt x="13" y="247"/>
                      </a:lnTo>
                      <a:lnTo>
                        <a:pt x="9" y="236"/>
                      </a:lnTo>
                      <a:lnTo>
                        <a:pt x="2" y="221"/>
                      </a:lnTo>
                      <a:lnTo>
                        <a:pt x="0" y="212"/>
                      </a:lnTo>
                      <a:lnTo>
                        <a:pt x="1" y="204"/>
                      </a:lnTo>
                      <a:lnTo>
                        <a:pt x="4" y="198"/>
                      </a:lnTo>
                      <a:lnTo>
                        <a:pt x="11" y="197"/>
                      </a:lnTo>
                      <a:lnTo>
                        <a:pt x="19" y="201"/>
                      </a:lnTo>
                      <a:lnTo>
                        <a:pt x="19" y="144"/>
                      </a:lnTo>
                      <a:lnTo>
                        <a:pt x="21" y="124"/>
                      </a:lnTo>
                      <a:lnTo>
                        <a:pt x="23" y="107"/>
                      </a:lnTo>
                      <a:lnTo>
                        <a:pt x="26" y="93"/>
                      </a:lnTo>
                      <a:lnTo>
                        <a:pt x="33" y="75"/>
                      </a:lnTo>
                      <a:lnTo>
                        <a:pt x="44" y="57"/>
                      </a:lnTo>
                      <a:lnTo>
                        <a:pt x="54" y="45"/>
                      </a:lnTo>
                      <a:lnTo>
                        <a:pt x="70" y="31"/>
                      </a:lnTo>
                      <a:lnTo>
                        <a:pt x="93" y="17"/>
                      </a:lnTo>
                      <a:lnTo>
                        <a:pt x="115" y="9"/>
                      </a:lnTo>
                      <a:lnTo>
                        <a:pt x="138" y="4"/>
                      </a:lnTo>
                      <a:lnTo>
                        <a:pt x="159" y="1"/>
                      </a:lnTo>
                      <a:lnTo>
                        <a:pt x="179" y="0"/>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sp>
            <p:nvSpPr>
              <p:cNvPr id="7178" name="Freeform 15"/>
              <p:cNvSpPr>
                <a:spLocks/>
              </p:cNvSpPr>
              <p:nvPr/>
            </p:nvSpPr>
            <p:spPr bwMode="auto">
              <a:xfrm>
                <a:off x="4349" y="2632"/>
                <a:ext cx="21" cy="84"/>
              </a:xfrm>
              <a:custGeom>
                <a:avLst/>
                <a:gdLst>
                  <a:gd name="T0" fmla="*/ 19 w 171"/>
                  <a:gd name="T1" fmla="*/ 3 h 696"/>
                  <a:gd name="T2" fmla="*/ 19 w 171"/>
                  <a:gd name="T3" fmla="*/ 4 h 696"/>
                  <a:gd name="T4" fmla="*/ 20 w 171"/>
                  <a:gd name="T5" fmla="*/ 3 h 696"/>
                  <a:gd name="T6" fmla="*/ 20 w 171"/>
                  <a:gd name="T7" fmla="*/ 2 h 696"/>
                  <a:gd name="T8" fmla="*/ 19 w 171"/>
                  <a:gd name="T9" fmla="*/ 3 h 696"/>
                  <a:gd name="T10" fmla="*/ 10 w 171"/>
                  <a:gd name="T11" fmla="*/ 23 h 696"/>
                  <a:gd name="T12" fmla="*/ 3 w 171"/>
                  <a:gd name="T13" fmla="*/ 42 h 696"/>
                  <a:gd name="T14" fmla="*/ 0 w 171"/>
                  <a:gd name="T15" fmla="*/ 62 h 696"/>
                  <a:gd name="T16" fmla="*/ 0 w 171"/>
                  <a:gd name="T17" fmla="*/ 73 h 696"/>
                  <a:gd name="T18" fmla="*/ 1 w 171"/>
                  <a:gd name="T19" fmla="*/ 84 h 696"/>
                  <a:gd name="T20" fmla="*/ 2 w 171"/>
                  <a:gd name="T21" fmla="*/ 73 h 696"/>
                  <a:gd name="T22" fmla="*/ 1 w 171"/>
                  <a:gd name="T23" fmla="*/ 64 h 696"/>
                  <a:gd name="T24" fmla="*/ 0 w 171"/>
                  <a:gd name="T25" fmla="*/ 55 h 696"/>
                  <a:gd name="T26" fmla="*/ 1 w 171"/>
                  <a:gd name="T27" fmla="*/ 50 h 696"/>
                  <a:gd name="T28" fmla="*/ 3 w 171"/>
                  <a:gd name="T29" fmla="*/ 45 h 696"/>
                  <a:gd name="T30" fmla="*/ 7 w 171"/>
                  <a:gd name="T31" fmla="*/ 33 h 696"/>
                  <a:gd name="T32" fmla="*/ 11 w 171"/>
                  <a:gd name="T33" fmla="*/ 23 h 696"/>
                  <a:gd name="T34" fmla="*/ 14 w 171"/>
                  <a:gd name="T35" fmla="*/ 14 h 696"/>
                  <a:gd name="T36" fmla="*/ 19 w 171"/>
                  <a:gd name="T37" fmla="*/ 3 h 696"/>
                  <a:gd name="T38" fmla="*/ 21 w 171"/>
                  <a:gd name="T39" fmla="*/ 0 h 696"/>
                  <a:gd name="T40" fmla="*/ 21 w 171"/>
                  <a:gd name="T41" fmla="*/ 0 h 696"/>
                  <a:gd name="T42" fmla="*/ 20 w 171"/>
                  <a:gd name="T43" fmla="*/ 1 h 696"/>
                  <a:gd name="T44" fmla="*/ 19 w 171"/>
                  <a:gd name="T45" fmla="*/ 3 h 69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71" h="696">
                    <a:moveTo>
                      <a:pt x="156" y="21"/>
                    </a:moveTo>
                    <a:lnTo>
                      <a:pt x="158" y="31"/>
                    </a:lnTo>
                    <a:lnTo>
                      <a:pt x="160" y="23"/>
                    </a:lnTo>
                    <a:lnTo>
                      <a:pt x="160" y="13"/>
                    </a:lnTo>
                    <a:lnTo>
                      <a:pt x="156" y="21"/>
                    </a:lnTo>
                    <a:lnTo>
                      <a:pt x="78" y="191"/>
                    </a:lnTo>
                    <a:lnTo>
                      <a:pt x="24" y="352"/>
                    </a:lnTo>
                    <a:lnTo>
                      <a:pt x="0" y="517"/>
                    </a:lnTo>
                    <a:lnTo>
                      <a:pt x="1" y="605"/>
                    </a:lnTo>
                    <a:lnTo>
                      <a:pt x="11" y="696"/>
                    </a:lnTo>
                    <a:lnTo>
                      <a:pt x="15" y="608"/>
                    </a:lnTo>
                    <a:lnTo>
                      <a:pt x="7" y="531"/>
                    </a:lnTo>
                    <a:lnTo>
                      <a:pt x="4" y="456"/>
                    </a:lnTo>
                    <a:lnTo>
                      <a:pt x="11" y="416"/>
                    </a:lnTo>
                    <a:lnTo>
                      <a:pt x="28" y="372"/>
                    </a:lnTo>
                    <a:lnTo>
                      <a:pt x="58" y="276"/>
                    </a:lnTo>
                    <a:lnTo>
                      <a:pt x="87" y="193"/>
                    </a:lnTo>
                    <a:lnTo>
                      <a:pt x="117" y="113"/>
                    </a:lnTo>
                    <a:lnTo>
                      <a:pt x="156" y="21"/>
                    </a:lnTo>
                    <a:lnTo>
                      <a:pt x="169" y="0"/>
                    </a:lnTo>
                    <a:lnTo>
                      <a:pt x="171" y="0"/>
                    </a:lnTo>
                    <a:lnTo>
                      <a:pt x="166" y="8"/>
                    </a:lnTo>
                    <a:lnTo>
                      <a:pt x="156" y="21"/>
                    </a:lnTo>
                    <a:close/>
                  </a:path>
                </a:pathLst>
              </a:custGeom>
              <a:solidFill>
                <a:srgbClr val="E0E0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179" name="Group 16"/>
              <p:cNvGrpSpPr>
                <a:grpSpLocks/>
              </p:cNvGrpSpPr>
              <p:nvPr/>
            </p:nvGrpSpPr>
            <p:grpSpPr bwMode="auto">
              <a:xfrm>
                <a:off x="2356" y="1922"/>
                <a:ext cx="140" cy="249"/>
                <a:chOff x="4042" y="2089"/>
                <a:chExt cx="142" cy="252"/>
              </a:xfrm>
            </p:grpSpPr>
            <p:sp>
              <p:nvSpPr>
                <p:cNvPr id="7275" name="Freeform 17"/>
                <p:cNvSpPr>
                  <a:spLocks/>
                </p:cNvSpPr>
                <p:nvPr/>
              </p:nvSpPr>
              <p:spPr bwMode="auto">
                <a:xfrm>
                  <a:off x="4042" y="2089"/>
                  <a:ext cx="142" cy="222"/>
                </a:xfrm>
                <a:custGeom>
                  <a:avLst/>
                  <a:gdLst>
                    <a:gd name="T0" fmla="*/ 52 w 1417"/>
                    <a:gd name="T1" fmla="*/ 19 h 2227"/>
                    <a:gd name="T2" fmla="*/ 68 w 1417"/>
                    <a:gd name="T3" fmla="*/ 8 h 2227"/>
                    <a:gd name="T4" fmla="*/ 86 w 1417"/>
                    <a:gd name="T5" fmla="*/ 1 h 2227"/>
                    <a:gd name="T6" fmla="*/ 110 w 1417"/>
                    <a:gd name="T7" fmla="*/ 1 h 2227"/>
                    <a:gd name="T8" fmla="*/ 126 w 1417"/>
                    <a:gd name="T9" fmla="*/ 11 h 2227"/>
                    <a:gd name="T10" fmla="*/ 139 w 1417"/>
                    <a:gd name="T11" fmla="*/ 30 h 2227"/>
                    <a:gd name="T12" fmla="*/ 142 w 1417"/>
                    <a:gd name="T13" fmla="*/ 53 h 2227"/>
                    <a:gd name="T14" fmla="*/ 137 w 1417"/>
                    <a:gd name="T15" fmla="*/ 64 h 2227"/>
                    <a:gd name="T16" fmla="*/ 127 w 1417"/>
                    <a:gd name="T17" fmla="*/ 74 h 2227"/>
                    <a:gd name="T18" fmla="*/ 110 w 1417"/>
                    <a:gd name="T19" fmla="*/ 77 h 2227"/>
                    <a:gd name="T20" fmla="*/ 87 w 1417"/>
                    <a:gd name="T21" fmla="*/ 69 h 2227"/>
                    <a:gd name="T22" fmla="*/ 82 w 1417"/>
                    <a:gd name="T23" fmla="*/ 75 h 2227"/>
                    <a:gd name="T24" fmla="*/ 82 w 1417"/>
                    <a:gd name="T25" fmla="*/ 87 h 2227"/>
                    <a:gd name="T26" fmla="*/ 83 w 1417"/>
                    <a:gd name="T27" fmla="*/ 95 h 2227"/>
                    <a:gd name="T28" fmla="*/ 80 w 1417"/>
                    <a:gd name="T29" fmla="*/ 103 h 2227"/>
                    <a:gd name="T30" fmla="*/ 78 w 1417"/>
                    <a:gd name="T31" fmla="*/ 112 h 2227"/>
                    <a:gd name="T32" fmla="*/ 82 w 1417"/>
                    <a:gd name="T33" fmla="*/ 120 h 2227"/>
                    <a:gd name="T34" fmla="*/ 86 w 1417"/>
                    <a:gd name="T35" fmla="*/ 126 h 2227"/>
                    <a:gd name="T36" fmla="*/ 93 w 1417"/>
                    <a:gd name="T37" fmla="*/ 133 h 2227"/>
                    <a:gd name="T38" fmla="*/ 104 w 1417"/>
                    <a:gd name="T39" fmla="*/ 139 h 2227"/>
                    <a:gd name="T40" fmla="*/ 112 w 1417"/>
                    <a:gd name="T41" fmla="*/ 155 h 2227"/>
                    <a:gd name="T42" fmla="*/ 114 w 1417"/>
                    <a:gd name="T43" fmla="*/ 174 h 2227"/>
                    <a:gd name="T44" fmla="*/ 108 w 1417"/>
                    <a:gd name="T45" fmla="*/ 194 h 2227"/>
                    <a:gd name="T46" fmla="*/ 97 w 1417"/>
                    <a:gd name="T47" fmla="*/ 208 h 2227"/>
                    <a:gd name="T48" fmla="*/ 83 w 1417"/>
                    <a:gd name="T49" fmla="*/ 218 h 2227"/>
                    <a:gd name="T50" fmla="*/ 77 w 1417"/>
                    <a:gd name="T51" fmla="*/ 220 h 2227"/>
                    <a:gd name="T52" fmla="*/ 56 w 1417"/>
                    <a:gd name="T53" fmla="*/ 221 h 2227"/>
                    <a:gd name="T54" fmla="*/ 39 w 1417"/>
                    <a:gd name="T55" fmla="*/ 214 h 2227"/>
                    <a:gd name="T56" fmla="*/ 25 w 1417"/>
                    <a:gd name="T57" fmla="*/ 200 h 2227"/>
                    <a:gd name="T58" fmla="*/ 15 w 1417"/>
                    <a:gd name="T59" fmla="*/ 182 h 2227"/>
                    <a:gd name="T60" fmla="*/ 4 w 1417"/>
                    <a:gd name="T61" fmla="*/ 153 h 2227"/>
                    <a:gd name="T62" fmla="*/ 1 w 1417"/>
                    <a:gd name="T63" fmla="*/ 126 h 2227"/>
                    <a:gd name="T64" fmla="*/ 2 w 1417"/>
                    <a:gd name="T65" fmla="*/ 85 h 2227"/>
                    <a:gd name="T66" fmla="*/ 7 w 1417"/>
                    <a:gd name="T67" fmla="*/ 66 h 2227"/>
                    <a:gd name="T68" fmla="*/ 19 w 1417"/>
                    <a:gd name="T69" fmla="*/ 48 h 2227"/>
                    <a:gd name="T70" fmla="*/ 37 w 1417"/>
                    <a:gd name="T71" fmla="*/ 31 h 22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7" h="2227">
                      <a:moveTo>
                        <a:pt x="369" y="306"/>
                      </a:moveTo>
                      <a:lnTo>
                        <a:pt x="521" y="187"/>
                      </a:lnTo>
                      <a:lnTo>
                        <a:pt x="596" y="130"/>
                      </a:lnTo>
                      <a:lnTo>
                        <a:pt x="675" y="78"/>
                      </a:lnTo>
                      <a:lnTo>
                        <a:pt x="761" y="36"/>
                      </a:lnTo>
                      <a:lnTo>
                        <a:pt x="858" y="9"/>
                      </a:lnTo>
                      <a:lnTo>
                        <a:pt x="968" y="0"/>
                      </a:lnTo>
                      <a:lnTo>
                        <a:pt x="1095" y="11"/>
                      </a:lnTo>
                      <a:lnTo>
                        <a:pt x="1175" y="45"/>
                      </a:lnTo>
                      <a:lnTo>
                        <a:pt x="1256" y="108"/>
                      </a:lnTo>
                      <a:lnTo>
                        <a:pt x="1330" y="194"/>
                      </a:lnTo>
                      <a:lnTo>
                        <a:pt x="1387" y="297"/>
                      </a:lnTo>
                      <a:lnTo>
                        <a:pt x="1417" y="412"/>
                      </a:lnTo>
                      <a:lnTo>
                        <a:pt x="1413" y="528"/>
                      </a:lnTo>
                      <a:lnTo>
                        <a:pt x="1396" y="586"/>
                      </a:lnTo>
                      <a:lnTo>
                        <a:pt x="1365" y="641"/>
                      </a:lnTo>
                      <a:lnTo>
                        <a:pt x="1322" y="695"/>
                      </a:lnTo>
                      <a:lnTo>
                        <a:pt x="1264" y="744"/>
                      </a:lnTo>
                      <a:lnTo>
                        <a:pt x="1187" y="771"/>
                      </a:lnTo>
                      <a:lnTo>
                        <a:pt x="1094" y="775"/>
                      </a:lnTo>
                      <a:lnTo>
                        <a:pt x="988" y="751"/>
                      </a:lnTo>
                      <a:lnTo>
                        <a:pt x="873" y="692"/>
                      </a:lnTo>
                      <a:lnTo>
                        <a:pt x="841" y="711"/>
                      </a:lnTo>
                      <a:lnTo>
                        <a:pt x="821" y="751"/>
                      </a:lnTo>
                      <a:lnTo>
                        <a:pt x="815" y="806"/>
                      </a:lnTo>
                      <a:lnTo>
                        <a:pt x="821" y="872"/>
                      </a:lnTo>
                      <a:lnTo>
                        <a:pt x="826" y="918"/>
                      </a:lnTo>
                      <a:lnTo>
                        <a:pt x="826" y="952"/>
                      </a:lnTo>
                      <a:lnTo>
                        <a:pt x="814" y="997"/>
                      </a:lnTo>
                      <a:lnTo>
                        <a:pt x="797" y="1029"/>
                      </a:lnTo>
                      <a:lnTo>
                        <a:pt x="784" y="1074"/>
                      </a:lnTo>
                      <a:lnTo>
                        <a:pt x="783" y="1122"/>
                      </a:lnTo>
                      <a:lnTo>
                        <a:pt x="794" y="1168"/>
                      </a:lnTo>
                      <a:lnTo>
                        <a:pt x="816" y="1203"/>
                      </a:lnTo>
                      <a:lnTo>
                        <a:pt x="851" y="1220"/>
                      </a:lnTo>
                      <a:lnTo>
                        <a:pt x="856" y="1267"/>
                      </a:lnTo>
                      <a:lnTo>
                        <a:pt x="891" y="1307"/>
                      </a:lnTo>
                      <a:lnTo>
                        <a:pt x="933" y="1335"/>
                      </a:lnTo>
                      <a:lnTo>
                        <a:pt x="968" y="1341"/>
                      </a:lnTo>
                      <a:lnTo>
                        <a:pt x="1037" y="1397"/>
                      </a:lnTo>
                      <a:lnTo>
                        <a:pt x="1088" y="1468"/>
                      </a:lnTo>
                      <a:lnTo>
                        <a:pt x="1122" y="1551"/>
                      </a:lnTo>
                      <a:lnTo>
                        <a:pt x="1138" y="1644"/>
                      </a:lnTo>
                      <a:lnTo>
                        <a:pt x="1135" y="1743"/>
                      </a:lnTo>
                      <a:lnTo>
                        <a:pt x="1116" y="1845"/>
                      </a:lnTo>
                      <a:lnTo>
                        <a:pt x="1075" y="1947"/>
                      </a:lnTo>
                      <a:lnTo>
                        <a:pt x="1017" y="2046"/>
                      </a:lnTo>
                      <a:lnTo>
                        <a:pt x="970" y="2089"/>
                      </a:lnTo>
                      <a:lnTo>
                        <a:pt x="901" y="2139"/>
                      </a:lnTo>
                      <a:lnTo>
                        <a:pt x="829" y="2184"/>
                      </a:lnTo>
                      <a:lnTo>
                        <a:pt x="797" y="2201"/>
                      </a:lnTo>
                      <a:lnTo>
                        <a:pt x="770" y="2210"/>
                      </a:lnTo>
                      <a:lnTo>
                        <a:pt x="659" y="2227"/>
                      </a:lnTo>
                      <a:lnTo>
                        <a:pt x="559" y="2221"/>
                      </a:lnTo>
                      <a:lnTo>
                        <a:pt x="469" y="2193"/>
                      </a:lnTo>
                      <a:lnTo>
                        <a:pt x="389" y="2147"/>
                      </a:lnTo>
                      <a:lnTo>
                        <a:pt x="316" y="2085"/>
                      </a:lnTo>
                      <a:lnTo>
                        <a:pt x="254" y="2009"/>
                      </a:lnTo>
                      <a:lnTo>
                        <a:pt x="198" y="1920"/>
                      </a:lnTo>
                      <a:lnTo>
                        <a:pt x="148" y="1822"/>
                      </a:lnTo>
                      <a:lnTo>
                        <a:pt x="67" y="1632"/>
                      </a:lnTo>
                      <a:lnTo>
                        <a:pt x="36" y="1535"/>
                      </a:lnTo>
                      <a:lnTo>
                        <a:pt x="22" y="1440"/>
                      </a:lnTo>
                      <a:lnTo>
                        <a:pt x="5" y="1261"/>
                      </a:lnTo>
                      <a:lnTo>
                        <a:pt x="0" y="1062"/>
                      </a:lnTo>
                      <a:lnTo>
                        <a:pt x="18" y="855"/>
                      </a:lnTo>
                      <a:lnTo>
                        <a:pt x="39" y="754"/>
                      </a:lnTo>
                      <a:lnTo>
                        <a:pt x="69" y="659"/>
                      </a:lnTo>
                      <a:lnTo>
                        <a:pt x="115" y="572"/>
                      </a:lnTo>
                      <a:lnTo>
                        <a:pt x="188" y="478"/>
                      </a:lnTo>
                      <a:lnTo>
                        <a:pt x="275" y="385"/>
                      </a:lnTo>
                      <a:lnTo>
                        <a:pt x="369" y="306"/>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76" name="Freeform 18"/>
                <p:cNvSpPr>
                  <a:spLocks/>
                </p:cNvSpPr>
                <p:nvPr/>
              </p:nvSpPr>
              <p:spPr bwMode="auto">
                <a:xfrm>
                  <a:off x="4047" y="2091"/>
                  <a:ext cx="132" cy="218"/>
                </a:xfrm>
                <a:custGeom>
                  <a:avLst/>
                  <a:gdLst>
                    <a:gd name="T0" fmla="*/ 18 w 1314"/>
                    <a:gd name="T1" fmla="*/ 188 h 2174"/>
                    <a:gd name="T2" fmla="*/ 30 w 1314"/>
                    <a:gd name="T3" fmla="*/ 204 h 2174"/>
                    <a:gd name="T4" fmla="*/ 44 w 1314"/>
                    <a:gd name="T5" fmla="*/ 215 h 2174"/>
                    <a:gd name="T6" fmla="*/ 61 w 1314"/>
                    <a:gd name="T7" fmla="*/ 218 h 2174"/>
                    <a:gd name="T8" fmla="*/ 77 w 1314"/>
                    <a:gd name="T9" fmla="*/ 214 h 2174"/>
                    <a:gd name="T10" fmla="*/ 90 w 1314"/>
                    <a:gd name="T11" fmla="*/ 204 h 2174"/>
                    <a:gd name="T12" fmla="*/ 100 w 1314"/>
                    <a:gd name="T13" fmla="*/ 191 h 2174"/>
                    <a:gd name="T14" fmla="*/ 105 w 1314"/>
                    <a:gd name="T15" fmla="*/ 172 h 2174"/>
                    <a:gd name="T16" fmla="*/ 104 w 1314"/>
                    <a:gd name="T17" fmla="*/ 155 h 2174"/>
                    <a:gd name="T18" fmla="*/ 97 w 1314"/>
                    <a:gd name="T19" fmla="*/ 140 h 2174"/>
                    <a:gd name="T20" fmla="*/ 88 w 1314"/>
                    <a:gd name="T21" fmla="*/ 134 h 2174"/>
                    <a:gd name="T22" fmla="*/ 80 w 1314"/>
                    <a:gd name="T23" fmla="*/ 129 h 2174"/>
                    <a:gd name="T24" fmla="*/ 76 w 1314"/>
                    <a:gd name="T25" fmla="*/ 124 h 2174"/>
                    <a:gd name="T26" fmla="*/ 62 w 1314"/>
                    <a:gd name="T27" fmla="*/ 115 h 2174"/>
                    <a:gd name="T28" fmla="*/ 55 w 1314"/>
                    <a:gd name="T29" fmla="*/ 109 h 2174"/>
                    <a:gd name="T30" fmla="*/ 55 w 1314"/>
                    <a:gd name="T31" fmla="*/ 104 h 2174"/>
                    <a:gd name="T32" fmla="*/ 58 w 1314"/>
                    <a:gd name="T33" fmla="*/ 99 h 2174"/>
                    <a:gd name="T34" fmla="*/ 64 w 1314"/>
                    <a:gd name="T35" fmla="*/ 95 h 2174"/>
                    <a:gd name="T36" fmla="*/ 67 w 1314"/>
                    <a:gd name="T37" fmla="*/ 90 h 2174"/>
                    <a:gd name="T38" fmla="*/ 68 w 1314"/>
                    <a:gd name="T39" fmla="*/ 78 h 2174"/>
                    <a:gd name="T40" fmla="*/ 76 w 1314"/>
                    <a:gd name="T41" fmla="*/ 66 h 2174"/>
                    <a:gd name="T42" fmla="*/ 91 w 1314"/>
                    <a:gd name="T43" fmla="*/ 70 h 2174"/>
                    <a:gd name="T44" fmla="*/ 110 w 1314"/>
                    <a:gd name="T45" fmla="*/ 75 h 2174"/>
                    <a:gd name="T46" fmla="*/ 118 w 1314"/>
                    <a:gd name="T47" fmla="*/ 73 h 2174"/>
                    <a:gd name="T48" fmla="*/ 127 w 1314"/>
                    <a:gd name="T49" fmla="*/ 63 h 2174"/>
                    <a:gd name="T50" fmla="*/ 131 w 1314"/>
                    <a:gd name="T51" fmla="*/ 52 h 2174"/>
                    <a:gd name="T52" fmla="*/ 129 w 1314"/>
                    <a:gd name="T53" fmla="*/ 29 h 2174"/>
                    <a:gd name="T54" fmla="*/ 117 w 1314"/>
                    <a:gd name="T55" fmla="*/ 11 h 2174"/>
                    <a:gd name="T56" fmla="*/ 102 w 1314"/>
                    <a:gd name="T57" fmla="*/ 1 h 2174"/>
                    <a:gd name="T58" fmla="*/ 80 w 1314"/>
                    <a:gd name="T59" fmla="*/ 1 h 2174"/>
                    <a:gd name="T60" fmla="*/ 63 w 1314"/>
                    <a:gd name="T61" fmla="*/ 8 h 2174"/>
                    <a:gd name="T62" fmla="*/ 34 w 1314"/>
                    <a:gd name="T63" fmla="*/ 30 h 2174"/>
                    <a:gd name="T64" fmla="*/ 17 w 1314"/>
                    <a:gd name="T65" fmla="*/ 47 h 2174"/>
                    <a:gd name="T66" fmla="*/ 7 w 1314"/>
                    <a:gd name="T67" fmla="*/ 65 h 2174"/>
                    <a:gd name="T68" fmla="*/ 2 w 1314"/>
                    <a:gd name="T69" fmla="*/ 84 h 2174"/>
                    <a:gd name="T70" fmla="*/ 0 w 1314"/>
                    <a:gd name="T71" fmla="*/ 124 h 2174"/>
                    <a:gd name="T72" fmla="*/ 3 w 1314"/>
                    <a:gd name="T73" fmla="*/ 150 h 2174"/>
                    <a:gd name="T74" fmla="*/ 14 w 1314"/>
                    <a:gd name="T75" fmla="*/ 178 h 21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14" h="2174">
                      <a:moveTo>
                        <a:pt x="138" y="1779"/>
                      </a:moveTo>
                      <a:lnTo>
                        <a:pt x="183" y="1874"/>
                      </a:lnTo>
                      <a:lnTo>
                        <a:pt x="235" y="1961"/>
                      </a:lnTo>
                      <a:lnTo>
                        <a:pt x="294" y="2036"/>
                      </a:lnTo>
                      <a:lnTo>
                        <a:pt x="360" y="2096"/>
                      </a:lnTo>
                      <a:lnTo>
                        <a:pt x="434" y="2141"/>
                      </a:lnTo>
                      <a:lnTo>
                        <a:pt x="517" y="2168"/>
                      </a:lnTo>
                      <a:lnTo>
                        <a:pt x="610" y="2174"/>
                      </a:lnTo>
                      <a:lnTo>
                        <a:pt x="712" y="2158"/>
                      </a:lnTo>
                      <a:lnTo>
                        <a:pt x="768" y="2132"/>
                      </a:lnTo>
                      <a:lnTo>
                        <a:pt x="835" y="2088"/>
                      </a:lnTo>
                      <a:lnTo>
                        <a:pt x="898" y="2039"/>
                      </a:lnTo>
                      <a:lnTo>
                        <a:pt x="942" y="1998"/>
                      </a:lnTo>
                      <a:lnTo>
                        <a:pt x="994" y="1905"/>
                      </a:lnTo>
                      <a:lnTo>
                        <a:pt x="1031" y="1811"/>
                      </a:lnTo>
                      <a:lnTo>
                        <a:pt x="1049" y="1718"/>
                      </a:lnTo>
                      <a:lnTo>
                        <a:pt x="1051" y="1628"/>
                      </a:lnTo>
                      <a:lnTo>
                        <a:pt x="1038" y="1544"/>
                      </a:lnTo>
                      <a:lnTo>
                        <a:pt x="1010" y="1468"/>
                      </a:lnTo>
                      <a:lnTo>
                        <a:pt x="966" y="1401"/>
                      </a:lnTo>
                      <a:lnTo>
                        <a:pt x="908" y="1347"/>
                      </a:lnTo>
                      <a:lnTo>
                        <a:pt x="876" y="1340"/>
                      </a:lnTo>
                      <a:lnTo>
                        <a:pt x="834" y="1319"/>
                      </a:lnTo>
                      <a:lnTo>
                        <a:pt x="800" y="1287"/>
                      </a:lnTo>
                      <a:lnTo>
                        <a:pt x="789" y="1248"/>
                      </a:lnTo>
                      <a:lnTo>
                        <a:pt x="758" y="1240"/>
                      </a:lnTo>
                      <a:lnTo>
                        <a:pt x="713" y="1217"/>
                      </a:lnTo>
                      <a:lnTo>
                        <a:pt x="618" y="1147"/>
                      </a:lnTo>
                      <a:lnTo>
                        <a:pt x="575" y="1118"/>
                      </a:lnTo>
                      <a:lnTo>
                        <a:pt x="546" y="1085"/>
                      </a:lnTo>
                      <a:lnTo>
                        <a:pt x="537" y="1056"/>
                      </a:lnTo>
                      <a:lnTo>
                        <a:pt x="550" y="1033"/>
                      </a:lnTo>
                      <a:lnTo>
                        <a:pt x="559" y="1009"/>
                      </a:lnTo>
                      <a:lnTo>
                        <a:pt x="575" y="992"/>
                      </a:lnTo>
                      <a:lnTo>
                        <a:pt x="619" y="964"/>
                      </a:lnTo>
                      <a:lnTo>
                        <a:pt x="640" y="948"/>
                      </a:lnTo>
                      <a:lnTo>
                        <a:pt x="657" y="926"/>
                      </a:lnTo>
                      <a:lnTo>
                        <a:pt x="667" y="894"/>
                      </a:lnTo>
                      <a:lnTo>
                        <a:pt x="667" y="849"/>
                      </a:lnTo>
                      <a:lnTo>
                        <a:pt x="674" y="779"/>
                      </a:lnTo>
                      <a:lnTo>
                        <a:pt x="708" y="711"/>
                      </a:lnTo>
                      <a:lnTo>
                        <a:pt x="754" y="658"/>
                      </a:lnTo>
                      <a:lnTo>
                        <a:pt x="796" y="632"/>
                      </a:lnTo>
                      <a:lnTo>
                        <a:pt x="904" y="696"/>
                      </a:lnTo>
                      <a:lnTo>
                        <a:pt x="1006" y="735"/>
                      </a:lnTo>
                      <a:lnTo>
                        <a:pt x="1098" y="746"/>
                      </a:lnTo>
                      <a:lnTo>
                        <a:pt x="1136" y="740"/>
                      </a:lnTo>
                      <a:lnTo>
                        <a:pt x="1170" y="727"/>
                      </a:lnTo>
                      <a:lnTo>
                        <a:pt x="1224" y="679"/>
                      </a:lnTo>
                      <a:lnTo>
                        <a:pt x="1264" y="627"/>
                      </a:lnTo>
                      <a:lnTo>
                        <a:pt x="1293" y="572"/>
                      </a:lnTo>
                      <a:lnTo>
                        <a:pt x="1309" y="516"/>
                      </a:lnTo>
                      <a:lnTo>
                        <a:pt x="1314" y="402"/>
                      </a:lnTo>
                      <a:lnTo>
                        <a:pt x="1284" y="291"/>
                      </a:lnTo>
                      <a:lnTo>
                        <a:pt x="1232" y="190"/>
                      </a:lnTo>
                      <a:lnTo>
                        <a:pt x="1163" y="106"/>
                      </a:lnTo>
                      <a:lnTo>
                        <a:pt x="1088" y="44"/>
                      </a:lnTo>
                      <a:lnTo>
                        <a:pt x="1014" y="11"/>
                      </a:lnTo>
                      <a:lnTo>
                        <a:pt x="897" y="0"/>
                      </a:lnTo>
                      <a:lnTo>
                        <a:pt x="795" y="10"/>
                      </a:lnTo>
                      <a:lnTo>
                        <a:pt x="705" y="37"/>
                      </a:lnTo>
                      <a:lnTo>
                        <a:pt x="624" y="77"/>
                      </a:lnTo>
                      <a:lnTo>
                        <a:pt x="482" y="185"/>
                      </a:lnTo>
                      <a:lnTo>
                        <a:pt x="341" y="301"/>
                      </a:lnTo>
                      <a:lnTo>
                        <a:pt x="254" y="377"/>
                      </a:lnTo>
                      <a:lnTo>
                        <a:pt x="173" y="467"/>
                      </a:lnTo>
                      <a:lnTo>
                        <a:pt x="107" y="559"/>
                      </a:lnTo>
                      <a:lnTo>
                        <a:pt x="65" y="644"/>
                      </a:lnTo>
                      <a:lnTo>
                        <a:pt x="36" y="738"/>
                      </a:lnTo>
                      <a:lnTo>
                        <a:pt x="17" y="836"/>
                      </a:lnTo>
                      <a:lnTo>
                        <a:pt x="0" y="1037"/>
                      </a:lnTo>
                      <a:lnTo>
                        <a:pt x="4" y="1232"/>
                      </a:lnTo>
                      <a:lnTo>
                        <a:pt x="21" y="1405"/>
                      </a:lnTo>
                      <a:lnTo>
                        <a:pt x="34" y="1499"/>
                      </a:lnTo>
                      <a:lnTo>
                        <a:pt x="62" y="1593"/>
                      </a:lnTo>
                      <a:lnTo>
                        <a:pt x="138" y="1779"/>
                      </a:lnTo>
                      <a:close/>
                    </a:path>
                  </a:pathLst>
                </a:custGeom>
                <a:solidFill>
                  <a:srgbClr val="E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77" name="Freeform 19"/>
                <p:cNvSpPr>
                  <a:spLocks/>
                </p:cNvSpPr>
                <p:nvPr/>
              </p:nvSpPr>
              <p:spPr bwMode="auto">
                <a:xfrm>
                  <a:off x="4051" y="2091"/>
                  <a:ext cx="112" cy="155"/>
                </a:xfrm>
                <a:custGeom>
                  <a:avLst/>
                  <a:gdLst>
                    <a:gd name="T0" fmla="*/ 10 w 1119"/>
                    <a:gd name="T1" fmla="*/ 155 h 1551"/>
                    <a:gd name="T2" fmla="*/ 4 w 1119"/>
                    <a:gd name="T3" fmla="*/ 140 h 1551"/>
                    <a:gd name="T4" fmla="*/ 1 w 1119"/>
                    <a:gd name="T5" fmla="*/ 125 h 1551"/>
                    <a:gd name="T6" fmla="*/ 0 w 1119"/>
                    <a:gd name="T7" fmla="*/ 110 h 1551"/>
                    <a:gd name="T8" fmla="*/ 1 w 1119"/>
                    <a:gd name="T9" fmla="*/ 96 h 1551"/>
                    <a:gd name="T10" fmla="*/ 3 w 1119"/>
                    <a:gd name="T11" fmla="*/ 83 h 1551"/>
                    <a:gd name="T12" fmla="*/ 6 w 1119"/>
                    <a:gd name="T13" fmla="*/ 71 h 1551"/>
                    <a:gd name="T14" fmla="*/ 10 w 1119"/>
                    <a:gd name="T15" fmla="*/ 61 h 1551"/>
                    <a:gd name="T16" fmla="*/ 13 w 1119"/>
                    <a:gd name="T17" fmla="*/ 53 h 1551"/>
                    <a:gd name="T18" fmla="*/ 16 w 1119"/>
                    <a:gd name="T19" fmla="*/ 48 h 1551"/>
                    <a:gd name="T20" fmla="*/ 20 w 1119"/>
                    <a:gd name="T21" fmla="*/ 44 h 1551"/>
                    <a:gd name="T22" fmla="*/ 28 w 1119"/>
                    <a:gd name="T23" fmla="*/ 34 h 1551"/>
                    <a:gd name="T24" fmla="*/ 39 w 1119"/>
                    <a:gd name="T25" fmla="*/ 23 h 1551"/>
                    <a:gd name="T26" fmla="*/ 52 w 1119"/>
                    <a:gd name="T27" fmla="*/ 14 h 1551"/>
                    <a:gd name="T28" fmla="*/ 65 w 1119"/>
                    <a:gd name="T29" fmla="*/ 6 h 1551"/>
                    <a:gd name="T30" fmla="*/ 78 w 1119"/>
                    <a:gd name="T31" fmla="*/ 1 h 1551"/>
                    <a:gd name="T32" fmla="*/ 85 w 1119"/>
                    <a:gd name="T33" fmla="*/ 0 h 1551"/>
                    <a:gd name="T34" fmla="*/ 91 w 1119"/>
                    <a:gd name="T35" fmla="*/ 0 h 1551"/>
                    <a:gd name="T36" fmla="*/ 98 w 1119"/>
                    <a:gd name="T37" fmla="*/ 1 h 1551"/>
                    <a:gd name="T38" fmla="*/ 103 w 1119"/>
                    <a:gd name="T39" fmla="*/ 3 h 1551"/>
                    <a:gd name="T40" fmla="*/ 108 w 1119"/>
                    <a:gd name="T41" fmla="*/ 7 h 1551"/>
                    <a:gd name="T42" fmla="*/ 110 w 1119"/>
                    <a:gd name="T43" fmla="*/ 10 h 1551"/>
                    <a:gd name="T44" fmla="*/ 112 w 1119"/>
                    <a:gd name="T45" fmla="*/ 13 h 1551"/>
                    <a:gd name="T46" fmla="*/ 112 w 1119"/>
                    <a:gd name="T47" fmla="*/ 16 h 1551"/>
                    <a:gd name="T48" fmla="*/ 110 w 1119"/>
                    <a:gd name="T49" fmla="*/ 21 h 1551"/>
                    <a:gd name="T50" fmla="*/ 104 w 1119"/>
                    <a:gd name="T51" fmla="*/ 24 h 1551"/>
                    <a:gd name="T52" fmla="*/ 98 w 1119"/>
                    <a:gd name="T53" fmla="*/ 27 h 1551"/>
                    <a:gd name="T54" fmla="*/ 91 w 1119"/>
                    <a:gd name="T55" fmla="*/ 29 h 1551"/>
                    <a:gd name="T56" fmla="*/ 86 w 1119"/>
                    <a:gd name="T57" fmla="*/ 30 h 1551"/>
                    <a:gd name="T58" fmla="*/ 83 w 1119"/>
                    <a:gd name="T59" fmla="*/ 31 h 1551"/>
                    <a:gd name="T60" fmla="*/ 70 w 1119"/>
                    <a:gd name="T61" fmla="*/ 34 h 1551"/>
                    <a:gd name="T62" fmla="*/ 59 w 1119"/>
                    <a:gd name="T63" fmla="*/ 38 h 1551"/>
                    <a:gd name="T64" fmla="*/ 50 w 1119"/>
                    <a:gd name="T65" fmla="*/ 43 h 1551"/>
                    <a:gd name="T66" fmla="*/ 45 w 1119"/>
                    <a:gd name="T67" fmla="*/ 47 h 1551"/>
                    <a:gd name="T68" fmla="*/ 40 w 1119"/>
                    <a:gd name="T69" fmla="*/ 52 h 1551"/>
                    <a:gd name="T70" fmla="*/ 33 w 1119"/>
                    <a:gd name="T71" fmla="*/ 54 h 1551"/>
                    <a:gd name="T72" fmla="*/ 30 w 1119"/>
                    <a:gd name="T73" fmla="*/ 55 h 1551"/>
                    <a:gd name="T74" fmla="*/ 28 w 1119"/>
                    <a:gd name="T75" fmla="*/ 56 h 1551"/>
                    <a:gd name="T76" fmla="*/ 27 w 1119"/>
                    <a:gd name="T77" fmla="*/ 57 h 1551"/>
                    <a:gd name="T78" fmla="*/ 28 w 1119"/>
                    <a:gd name="T79" fmla="*/ 59 h 1551"/>
                    <a:gd name="T80" fmla="*/ 30 w 1119"/>
                    <a:gd name="T81" fmla="*/ 61 h 1551"/>
                    <a:gd name="T82" fmla="*/ 34 w 1119"/>
                    <a:gd name="T83" fmla="*/ 64 h 1551"/>
                    <a:gd name="T84" fmla="*/ 27 w 1119"/>
                    <a:gd name="T85" fmla="*/ 79 h 1551"/>
                    <a:gd name="T86" fmla="*/ 20 w 1119"/>
                    <a:gd name="T87" fmla="*/ 94 h 1551"/>
                    <a:gd name="T88" fmla="*/ 19 w 1119"/>
                    <a:gd name="T89" fmla="*/ 98 h 1551"/>
                    <a:gd name="T90" fmla="*/ 18 w 1119"/>
                    <a:gd name="T91" fmla="*/ 104 h 1551"/>
                    <a:gd name="T92" fmla="*/ 18 w 1119"/>
                    <a:gd name="T93" fmla="*/ 113 h 1551"/>
                    <a:gd name="T94" fmla="*/ 17 w 1119"/>
                    <a:gd name="T95" fmla="*/ 123 h 1551"/>
                    <a:gd name="T96" fmla="*/ 16 w 1119"/>
                    <a:gd name="T97" fmla="*/ 133 h 1551"/>
                    <a:gd name="T98" fmla="*/ 14 w 1119"/>
                    <a:gd name="T99" fmla="*/ 142 h 1551"/>
                    <a:gd name="T100" fmla="*/ 12 w 1119"/>
                    <a:gd name="T101" fmla="*/ 150 h 1551"/>
                    <a:gd name="T102" fmla="*/ 10 w 1119"/>
                    <a:gd name="T103" fmla="*/ 155 h 15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19" h="1551">
                      <a:moveTo>
                        <a:pt x="99" y="1551"/>
                      </a:moveTo>
                      <a:lnTo>
                        <a:pt x="41" y="1404"/>
                      </a:lnTo>
                      <a:lnTo>
                        <a:pt x="9" y="1253"/>
                      </a:lnTo>
                      <a:lnTo>
                        <a:pt x="0" y="1104"/>
                      </a:lnTo>
                      <a:lnTo>
                        <a:pt x="9" y="961"/>
                      </a:lnTo>
                      <a:lnTo>
                        <a:pt x="31" y="827"/>
                      </a:lnTo>
                      <a:lnTo>
                        <a:pt x="63" y="708"/>
                      </a:lnTo>
                      <a:lnTo>
                        <a:pt x="98" y="607"/>
                      </a:lnTo>
                      <a:lnTo>
                        <a:pt x="134" y="528"/>
                      </a:lnTo>
                      <a:lnTo>
                        <a:pt x="161" y="485"/>
                      </a:lnTo>
                      <a:lnTo>
                        <a:pt x="195" y="438"/>
                      </a:lnTo>
                      <a:lnTo>
                        <a:pt x="282" y="337"/>
                      </a:lnTo>
                      <a:lnTo>
                        <a:pt x="391" y="235"/>
                      </a:lnTo>
                      <a:lnTo>
                        <a:pt x="515" y="141"/>
                      </a:lnTo>
                      <a:lnTo>
                        <a:pt x="648" y="64"/>
                      </a:lnTo>
                      <a:lnTo>
                        <a:pt x="783" y="14"/>
                      </a:lnTo>
                      <a:lnTo>
                        <a:pt x="849" y="2"/>
                      </a:lnTo>
                      <a:lnTo>
                        <a:pt x="914" y="0"/>
                      </a:lnTo>
                      <a:lnTo>
                        <a:pt x="975" y="8"/>
                      </a:lnTo>
                      <a:lnTo>
                        <a:pt x="1033" y="30"/>
                      </a:lnTo>
                      <a:lnTo>
                        <a:pt x="1076" y="67"/>
                      </a:lnTo>
                      <a:lnTo>
                        <a:pt x="1104" y="101"/>
                      </a:lnTo>
                      <a:lnTo>
                        <a:pt x="1117" y="131"/>
                      </a:lnTo>
                      <a:lnTo>
                        <a:pt x="1119" y="159"/>
                      </a:lnTo>
                      <a:lnTo>
                        <a:pt x="1095" y="207"/>
                      </a:lnTo>
                      <a:lnTo>
                        <a:pt x="1042" y="244"/>
                      </a:lnTo>
                      <a:lnTo>
                        <a:pt x="976" y="272"/>
                      </a:lnTo>
                      <a:lnTo>
                        <a:pt x="910" y="293"/>
                      </a:lnTo>
                      <a:lnTo>
                        <a:pt x="857" y="305"/>
                      </a:lnTo>
                      <a:lnTo>
                        <a:pt x="828" y="310"/>
                      </a:lnTo>
                      <a:lnTo>
                        <a:pt x="702" y="344"/>
                      </a:lnTo>
                      <a:lnTo>
                        <a:pt x="594" y="378"/>
                      </a:lnTo>
                      <a:lnTo>
                        <a:pt x="498" y="432"/>
                      </a:lnTo>
                      <a:lnTo>
                        <a:pt x="451" y="473"/>
                      </a:lnTo>
                      <a:lnTo>
                        <a:pt x="404" y="525"/>
                      </a:lnTo>
                      <a:lnTo>
                        <a:pt x="330" y="536"/>
                      </a:lnTo>
                      <a:lnTo>
                        <a:pt x="301" y="546"/>
                      </a:lnTo>
                      <a:lnTo>
                        <a:pt x="281" y="558"/>
                      </a:lnTo>
                      <a:lnTo>
                        <a:pt x="273" y="574"/>
                      </a:lnTo>
                      <a:lnTo>
                        <a:pt x="277" y="592"/>
                      </a:lnTo>
                      <a:lnTo>
                        <a:pt x="297" y="615"/>
                      </a:lnTo>
                      <a:lnTo>
                        <a:pt x="335" y="641"/>
                      </a:lnTo>
                      <a:lnTo>
                        <a:pt x="265" y="793"/>
                      </a:lnTo>
                      <a:lnTo>
                        <a:pt x="198" y="945"/>
                      </a:lnTo>
                      <a:lnTo>
                        <a:pt x="190" y="980"/>
                      </a:lnTo>
                      <a:lnTo>
                        <a:pt x="184" y="1045"/>
                      </a:lnTo>
                      <a:lnTo>
                        <a:pt x="175" y="1130"/>
                      </a:lnTo>
                      <a:lnTo>
                        <a:pt x="166" y="1228"/>
                      </a:lnTo>
                      <a:lnTo>
                        <a:pt x="155" y="1328"/>
                      </a:lnTo>
                      <a:lnTo>
                        <a:pt x="141" y="1421"/>
                      </a:lnTo>
                      <a:lnTo>
                        <a:pt x="122" y="1498"/>
                      </a:lnTo>
                      <a:lnTo>
                        <a:pt x="99" y="1551"/>
                      </a:lnTo>
                      <a:close/>
                    </a:path>
                  </a:pathLst>
                </a:custGeom>
                <a:solidFill>
                  <a:srgbClr val="E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78" name="Freeform 20"/>
                <p:cNvSpPr>
                  <a:spLocks/>
                </p:cNvSpPr>
                <p:nvPr/>
              </p:nvSpPr>
              <p:spPr bwMode="auto">
                <a:xfrm>
                  <a:off x="4056" y="2094"/>
                  <a:ext cx="97" cy="125"/>
                </a:xfrm>
                <a:custGeom>
                  <a:avLst/>
                  <a:gdLst>
                    <a:gd name="T0" fmla="*/ 31 w 969"/>
                    <a:gd name="T1" fmla="*/ 48 h 1245"/>
                    <a:gd name="T2" fmla="*/ 40 w 969"/>
                    <a:gd name="T3" fmla="*/ 39 h 1245"/>
                    <a:gd name="T4" fmla="*/ 49 w 969"/>
                    <a:gd name="T5" fmla="*/ 32 h 1245"/>
                    <a:gd name="T6" fmla="*/ 58 w 969"/>
                    <a:gd name="T7" fmla="*/ 28 h 1245"/>
                    <a:gd name="T8" fmla="*/ 70 w 969"/>
                    <a:gd name="T9" fmla="*/ 24 h 1245"/>
                    <a:gd name="T10" fmla="*/ 72 w 969"/>
                    <a:gd name="T11" fmla="*/ 23 h 1245"/>
                    <a:gd name="T12" fmla="*/ 77 w 969"/>
                    <a:gd name="T13" fmla="*/ 21 h 1245"/>
                    <a:gd name="T14" fmla="*/ 89 w 969"/>
                    <a:gd name="T15" fmla="*/ 17 h 1245"/>
                    <a:gd name="T16" fmla="*/ 94 w 969"/>
                    <a:gd name="T17" fmla="*/ 13 h 1245"/>
                    <a:gd name="T18" fmla="*/ 97 w 969"/>
                    <a:gd name="T19" fmla="*/ 10 h 1245"/>
                    <a:gd name="T20" fmla="*/ 97 w 969"/>
                    <a:gd name="T21" fmla="*/ 6 h 1245"/>
                    <a:gd name="T22" fmla="*/ 95 w 969"/>
                    <a:gd name="T23" fmla="*/ 4 h 1245"/>
                    <a:gd name="T24" fmla="*/ 93 w 969"/>
                    <a:gd name="T25" fmla="*/ 3 h 1245"/>
                    <a:gd name="T26" fmla="*/ 88 w 969"/>
                    <a:gd name="T27" fmla="*/ 1 h 1245"/>
                    <a:gd name="T28" fmla="*/ 82 w 969"/>
                    <a:gd name="T29" fmla="*/ 0 h 1245"/>
                    <a:gd name="T30" fmla="*/ 71 w 969"/>
                    <a:gd name="T31" fmla="*/ 2 h 1245"/>
                    <a:gd name="T32" fmla="*/ 59 w 969"/>
                    <a:gd name="T33" fmla="*/ 7 h 1245"/>
                    <a:gd name="T34" fmla="*/ 47 w 969"/>
                    <a:gd name="T35" fmla="*/ 14 h 1245"/>
                    <a:gd name="T36" fmla="*/ 36 w 969"/>
                    <a:gd name="T37" fmla="*/ 23 h 1245"/>
                    <a:gd name="T38" fmla="*/ 27 w 969"/>
                    <a:gd name="T39" fmla="*/ 33 h 1245"/>
                    <a:gd name="T40" fmla="*/ 19 w 969"/>
                    <a:gd name="T41" fmla="*/ 42 h 1245"/>
                    <a:gd name="T42" fmla="*/ 14 w 969"/>
                    <a:gd name="T43" fmla="*/ 51 h 1245"/>
                    <a:gd name="T44" fmla="*/ 11 w 969"/>
                    <a:gd name="T45" fmla="*/ 57 h 1245"/>
                    <a:gd name="T46" fmla="*/ 8 w 969"/>
                    <a:gd name="T47" fmla="*/ 65 h 1245"/>
                    <a:gd name="T48" fmla="*/ 5 w 969"/>
                    <a:gd name="T49" fmla="*/ 74 h 1245"/>
                    <a:gd name="T50" fmla="*/ 3 w 969"/>
                    <a:gd name="T51" fmla="*/ 85 h 1245"/>
                    <a:gd name="T52" fmla="*/ 0 w 969"/>
                    <a:gd name="T53" fmla="*/ 106 h 1245"/>
                    <a:gd name="T54" fmla="*/ 1 w 969"/>
                    <a:gd name="T55" fmla="*/ 116 h 1245"/>
                    <a:gd name="T56" fmla="*/ 2 w 969"/>
                    <a:gd name="T57" fmla="*/ 125 h 1245"/>
                    <a:gd name="T58" fmla="*/ 4 w 969"/>
                    <a:gd name="T59" fmla="*/ 121 h 1245"/>
                    <a:gd name="T60" fmla="*/ 6 w 969"/>
                    <a:gd name="T61" fmla="*/ 116 h 1245"/>
                    <a:gd name="T62" fmla="*/ 8 w 969"/>
                    <a:gd name="T63" fmla="*/ 103 h 1245"/>
                    <a:gd name="T64" fmla="*/ 10 w 969"/>
                    <a:gd name="T65" fmla="*/ 91 h 1245"/>
                    <a:gd name="T66" fmla="*/ 11 w 969"/>
                    <a:gd name="T67" fmla="*/ 86 h 1245"/>
                    <a:gd name="T68" fmla="*/ 11 w 969"/>
                    <a:gd name="T69" fmla="*/ 84 h 1245"/>
                    <a:gd name="T70" fmla="*/ 17 w 969"/>
                    <a:gd name="T71" fmla="*/ 72 h 1245"/>
                    <a:gd name="T72" fmla="*/ 19 w 969"/>
                    <a:gd name="T73" fmla="*/ 67 h 1245"/>
                    <a:gd name="T74" fmla="*/ 22 w 969"/>
                    <a:gd name="T75" fmla="*/ 61 h 1245"/>
                    <a:gd name="T76" fmla="*/ 21 w 969"/>
                    <a:gd name="T77" fmla="*/ 59 h 1245"/>
                    <a:gd name="T78" fmla="*/ 20 w 969"/>
                    <a:gd name="T79" fmla="*/ 57 h 1245"/>
                    <a:gd name="T80" fmla="*/ 22 w 969"/>
                    <a:gd name="T81" fmla="*/ 53 h 1245"/>
                    <a:gd name="T82" fmla="*/ 26 w 969"/>
                    <a:gd name="T83" fmla="*/ 49 h 1245"/>
                    <a:gd name="T84" fmla="*/ 31 w 969"/>
                    <a:gd name="T85" fmla="*/ 48 h 12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969" h="1245">
                      <a:moveTo>
                        <a:pt x="311" y="478"/>
                      </a:moveTo>
                      <a:lnTo>
                        <a:pt x="396" y="388"/>
                      </a:lnTo>
                      <a:lnTo>
                        <a:pt x="485" y="322"/>
                      </a:lnTo>
                      <a:lnTo>
                        <a:pt x="583" y="275"/>
                      </a:lnTo>
                      <a:lnTo>
                        <a:pt x="696" y="236"/>
                      </a:lnTo>
                      <a:lnTo>
                        <a:pt x="721" y="230"/>
                      </a:lnTo>
                      <a:lnTo>
                        <a:pt x="768" y="214"/>
                      </a:lnTo>
                      <a:lnTo>
                        <a:pt x="886" y="165"/>
                      </a:lnTo>
                      <a:lnTo>
                        <a:pt x="938" y="133"/>
                      </a:lnTo>
                      <a:lnTo>
                        <a:pt x="969" y="99"/>
                      </a:lnTo>
                      <a:lnTo>
                        <a:pt x="969" y="62"/>
                      </a:lnTo>
                      <a:lnTo>
                        <a:pt x="954" y="44"/>
                      </a:lnTo>
                      <a:lnTo>
                        <a:pt x="928" y="25"/>
                      </a:lnTo>
                      <a:lnTo>
                        <a:pt x="878" y="7"/>
                      </a:lnTo>
                      <a:lnTo>
                        <a:pt x="823" y="0"/>
                      </a:lnTo>
                      <a:lnTo>
                        <a:pt x="708" y="18"/>
                      </a:lnTo>
                      <a:lnTo>
                        <a:pt x="590" y="68"/>
                      </a:lnTo>
                      <a:lnTo>
                        <a:pt x="474" y="144"/>
                      </a:lnTo>
                      <a:lnTo>
                        <a:pt x="364" y="234"/>
                      </a:lnTo>
                      <a:lnTo>
                        <a:pt x="268" y="330"/>
                      </a:lnTo>
                      <a:lnTo>
                        <a:pt x="190" y="423"/>
                      </a:lnTo>
                      <a:lnTo>
                        <a:pt x="139" y="504"/>
                      </a:lnTo>
                      <a:lnTo>
                        <a:pt x="107" y="570"/>
                      </a:lnTo>
                      <a:lnTo>
                        <a:pt x="76" y="650"/>
                      </a:lnTo>
                      <a:lnTo>
                        <a:pt x="48" y="742"/>
                      </a:lnTo>
                      <a:lnTo>
                        <a:pt x="25" y="842"/>
                      </a:lnTo>
                      <a:lnTo>
                        <a:pt x="0" y="1051"/>
                      </a:lnTo>
                      <a:lnTo>
                        <a:pt x="5" y="1152"/>
                      </a:lnTo>
                      <a:lnTo>
                        <a:pt x="23" y="1245"/>
                      </a:lnTo>
                      <a:lnTo>
                        <a:pt x="44" y="1205"/>
                      </a:lnTo>
                      <a:lnTo>
                        <a:pt x="61" y="1151"/>
                      </a:lnTo>
                      <a:lnTo>
                        <a:pt x="84" y="1023"/>
                      </a:lnTo>
                      <a:lnTo>
                        <a:pt x="99" y="904"/>
                      </a:lnTo>
                      <a:lnTo>
                        <a:pt x="106" y="860"/>
                      </a:lnTo>
                      <a:lnTo>
                        <a:pt x="112" y="834"/>
                      </a:lnTo>
                      <a:lnTo>
                        <a:pt x="165" y="720"/>
                      </a:lnTo>
                      <a:lnTo>
                        <a:pt x="191" y="665"/>
                      </a:lnTo>
                      <a:lnTo>
                        <a:pt x="224" y="606"/>
                      </a:lnTo>
                      <a:lnTo>
                        <a:pt x="207" y="585"/>
                      </a:lnTo>
                      <a:lnTo>
                        <a:pt x="201" y="564"/>
                      </a:lnTo>
                      <a:lnTo>
                        <a:pt x="216" y="524"/>
                      </a:lnTo>
                      <a:lnTo>
                        <a:pt x="256" y="492"/>
                      </a:lnTo>
                      <a:lnTo>
                        <a:pt x="311" y="478"/>
                      </a:lnTo>
                      <a:close/>
                    </a:path>
                  </a:pathLst>
                </a:custGeom>
                <a:solidFill>
                  <a:srgbClr val="F32A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79" name="Freeform 21"/>
                <p:cNvSpPr>
                  <a:spLocks/>
                </p:cNvSpPr>
                <p:nvPr/>
              </p:nvSpPr>
              <p:spPr bwMode="auto">
                <a:xfrm>
                  <a:off x="4088" y="2145"/>
                  <a:ext cx="38" cy="15"/>
                </a:xfrm>
                <a:custGeom>
                  <a:avLst/>
                  <a:gdLst>
                    <a:gd name="T0" fmla="*/ 0 w 383"/>
                    <a:gd name="T1" fmla="*/ 1 h 148"/>
                    <a:gd name="T2" fmla="*/ 2 w 383"/>
                    <a:gd name="T3" fmla="*/ 1 h 148"/>
                    <a:gd name="T4" fmla="*/ 5 w 383"/>
                    <a:gd name="T5" fmla="*/ 2 h 148"/>
                    <a:gd name="T6" fmla="*/ 14 w 383"/>
                    <a:gd name="T7" fmla="*/ 3 h 148"/>
                    <a:gd name="T8" fmla="*/ 24 w 383"/>
                    <a:gd name="T9" fmla="*/ 6 h 148"/>
                    <a:gd name="T10" fmla="*/ 29 w 383"/>
                    <a:gd name="T11" fmla="*/ 9 h 148"/>
                    <a:gd name="T12" fmla="*/ 33 w 383"/>
                    <a:gd name="T13" fmla="*/ 12 h 148"/>
                    <a:gd name="T14" fmla="*/ 37 w 383"/>
                    <a:gd name="T15" fmla="*/ 15 h 148"/>
                    <a:gd name="T16" fmla="*/ 38 w 383"/>
                    <a:gd name="T17" fmla="*/ 15 h 148"/>
                    <a:gd name="T18" fmla="*/ 38 w 383"/>
                    <a:gd name="T19" fmla="*/ 14 h 148"/>
                    <a:gd name="T20" fmla="*/ 36 w 383"/>
                    <a:gd name="T21" fmla="*/ 12 h 148"/>
                    <a:gd name="T22" fmla="*/ 34 w 383"/>
                    <a:gd name="T23" fmla="*/ 10 h 148"/>
                    <a:gd name="T24" fmla="*/ 28 w 383"/>
                    <a:gd name="T25" fmla="*/ 6 h 148"/>
                    <a:gd name="T26" fmla="*/ 21 w 383"/>
                    <a:gd name="T27" fmla="*/ 3 h 148"/>
                    <a:gd name="T28" fmla="*/ 15 w 383"/>
                    <a:gd name="T29" fmla="*/ 0 h 148"/>
                    <a:gd name="T30" fmla="*/ 12 w 383"/>
                    <a:gd name="T31" fmla="*/ 0 h 148"/>
                    <a:gd name="T32" fmla="*/ 7 w 383"/>
                    <a:gd name="T33" fmla="*/ 0 h 148"/>
                    <a:gd name="T34" fmla="*/ 3 w 383"/>
                    <a:gd name="T35" fmla="*/ 0 h 148"/>
                    <a:gd name="T36" fmla="*/ 0 w 383"/>
                    <a:gd name="T37" fmla="*/ 1 h 14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3" h="148">
                      <a:moveTo>
                        <a:pt x="0" y="12"/>
                      </a:moveTo>
                      <a:lnTo>
                        <a:pt x="22" y="14"/>
                      </a:lnTo>
                      <a:lnTo>
                        <a:pt x="54" y="18"/>
                      </a:lnTo>
                      <a:lnTo>
                        <a:pt x="143" y="32"/>
                      </a:lnTo>
                      <a:lnTo>
                        <a:pt x="244" y="61"/>
                      </a:lnTo>
                      <a:lnTo>
                        <a:pt x="290" y="84"/>
                      </a:lnTo>
                      <a:lnTo>
                        <a:pt x="332" y="114"/>
                      </a:lnTo>
                      <a:lnTo>
                        <a:pt x="375" y="148"/>
                      </a:lnTo>
                      <a:lnTo>
                        <a:pt x="383" y="144"/>
                      </a:lnTo>
                      <a:lnTo>
                        <a:pt x="382" y="136"/>
                      </a:lnTo>
                      <a:lnTo>
                        <a:pt x="365" y="122"/>
                      </a:lnTo>
                      <a:lnTo>
                        <a:pt x="341" y="103"/>
                      </a:lnTo>
                      <a:lnTo>
                        <a:pt x="278" y="64"/>
                      </a:lnTo>
                      <a:lnTo>
                        <a:pt x="210" y="26"/>
                      </a:lnTo>
                      <a:lnTo>
                        <a:pt x="154" y="4"/>
                      </a:lnTo>
                      <a:lnTo>
                        <a:pt x="119" y="0"/>
                      </a:lnTo>
                      <a:lnTo>
                        <a:pt x="73" y="0"/>
                      </a:lnTo>
                      <a:lnTo>
                        <a:pt x="29" y="3"/>
                      </a:lnTo>
                      <a:lnTo>
                        <a:pt x="0" y="12"/>
                      </a:lnTo>
                      <a:close/>
                    </a:path>
                  </a:pathLst>
                </a:custGeom>
                <a:solidFill>
                  <a:srgbClr val="D1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80" name="Freeform 22"/>
                <p:cNvSpPr>
                  <a:spLocks/>
                </p:cNvSpPr>
                <p:nvPr/>
              </p:nvSpPr>
              <p:spPr bwMode="auto">
                <a:xfrm>
                  <a:off x="4042" y="2089"/>
                  <a:ext cx="142" cy="222"/>
                </a:xfrm>
                <a:custGeom>
                  <a:avLst/>
                  <a:gdLst>
                    <a:gd name="T0" fmla="*/ 52 w 1417"/>
                    <a:gd name="T1" fmla="*/ 19 h 2227"/>
                    <a:gd name="T2" fmla="*/ 68 w 1417"/>
                    <a:gd name="T3" fmla="*/ 8 h 2227"/>
                    <a:gd name="T4" fmla="*/ 86 w 1417"/>
                    <a:gd name="T5" fmla="*/ 1 h 2227"/>
                    <a:gd name="T6" fmla="*/ 110 w 1417"/>
                    <a:gd name="T7" fmla="*/ 1 h 2227"/>
                    <a:gd name="T8" fmla="*/ 126 w 1417"/>
                    <a:gd name="T9" fmla="*/ 11 h 2227"/>
                    <a:gd name="T10" fmla="*/ 139 w 1417"/>
                    <a:gd name="T11" fmla="*/ 30 h 2227"/>
                    <a:gd name="T12" fmla="*/ 142 w 1417"/>
                    <a:gd name="T13" fmla="*/ 53 h 2227"/>
                    <a:gd name="T14" fmla="*/ 137 w 1417"/>
                    <a:gd name="T15" fmla="*/ 64 h 2227"/>
                    <a:gd name="T16" fmla="*/ 127 w 1417"/>
                    <a:gd name="T17" fmla="*/ 74 h 2227"/>
                    <a:gd name="T18" fmla="*/ 110 w 1417"/>
                    <a:gd name="T19" fmla="*/ 77 h 2227"/>
                    <a:gd name="T20" fmla="*/ 87 w 1417"/>
                    <a:gd name="T21" fmla="*/ 69 h 2227"/>
                    <a:gd name="T22" fmla="*/ 82 w 1417"/>
                    <a:gd name="T23" fmla="*/ 75 h 2227"/>
                    <a:gd name="T24" fmla="*/ 82 w 1417"/>
                    <a:gd name="T25" fmla="*/ 87 h 2227"/>
                    <a:gd name="T26" fmla="*/ 83 w 1417"/>
                    <a:gd name="T27" fmla="*/ 95 h 2227"/>
                    <a:gd name="T28" fmla="*/ 80 w 1417"/>
                    <a:gd name="T29" fmla="*/ 103 h 2227"/>
                    <a:gd name="T30" fmla="*/ 78 w 1417"/>
                    <a:gd name="T31" fmla="*/ 112 h 2227"/>
                    <a:gd name="T32" fmla="*/ 82 w 1417"/>
                    <a:gd name="T33" fmla="*/ 120 h 2227"/>
                    <a:gd name="T34" fmla="*/ 86 w 1417"/>
                    <a:gd name="T35" fmla="*/ 126 h 2227"/>
                    <a:gd name="T36" fmla="*/ 93 w 1417"/>
                    <a:gd name="T37" fmla="*/ 133 h 2227"/>
                    <a:gd name="T38" fmla="*/ 104 w 1417"/>
                    <a:gd name="T39" fmla="*/ 139 h 2227"/>
                    <a:gd name="T40" fmla="*/ 112 w 1417"/>
                    <a:gd name="T41" fmla="*/ 155 h 2227"/>
                    <a:gd name="T42" fmla="*/ 114 w 1417"/>
                    <a:gd name="T43" fmla="*/ 174 h 2227"/>
                    <a:gd name="T44" fmla="*/ 108 w 1417"/>
                    <a:gd name="T45" fmla="*/ 194 h 2227"/>
                    <a:gd name="T46" fmla="*/ 97 w 1417"/>
                    <a:gd name="T47" fmla="*/ 208 h 2227"/>
                    <a:gd name="T48" fmla="*/ 83 w 1417"/>
                    <a:gd name="T49" fmla="*/ 218 h 2227"/>
                    <a:gd name="T50" fmla="*/ 77 w 1417"/>
                    <a:gd name="T51" fmla="*/ 220 h 2227"/>
                    <a:gd name="T52" fmla="*/ 56 w 1417"/>
                    <a:gd name="T53" fmla="*/ 221 h 2227"/>
                    <a:gd name="T54" fmla="*/ 39 w 1417"/>
                    <a:gd name="T55" fmla="*/ 214 h 2227"/>
                    <a:gd name="T56" fmla="*/ 25 w 1417"/>
                    <a:gd name="T57" fmla="*/ 200 h 2227"/>
                    <a:gd name="T58" fmla="*/ 15 w 1417"/>
                    <a:gd name="T59" fmla="*/ 182 h 2227"/>
                    <a:gd name="T60" fmla="*/ 4 w 1417"/>
                    <a:gd name="T61" fmla="*/ 153 h 2227"/>
                    <a:gd name="T62" fmla="*/ 1 w 1417"/>
                    <a:gd name="T63" fmla="*/ 126 h 2227"/>
                    <a:gd name="T64" fmla="*/ 2 w 1417"/>
                    <a:gd name="T65" fmla="*/ 85 h 2227"/>
                    <a:gd name="T66" fmla="*/ 7 w 1417"/>
                    <a:gd name="T67" fmla="*/ 66 h 2227"/>
                    <a:gd name="T68" fmla="*/ 19 w 1417"/>
                    <a:gd name="T69" fmla="*/ 48 h 2227"/>
                    <a:gd name="T70" fmla="*/ 37 w 1417"/>
                    <a:gd name="T71" fmla="*/ 31 h 22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7" h="2227">
                      <a:moveTo>
                        <a:pt x="369" y="306"/>
                      </a:moveTo>
                      <a:lnTo>
                        <a:pt x="521" y="187"/>
                      </a:lnTo>
                      <a:lnTo>
                        <a:pt x="596" y="130"/>
                      </a:lnTo>
                      <a:lnTo>
                        <a:pt x="675" y="78"/>
                      </a:lnTo>
                      <a:lnTo>
                        <a:pt x="761" y="36"/>
                      </a:lnTo>
                      <a:lnTo>
                        <a:pt x="858" y="9"/>
                      </a:lnTo>
                      <a:lnTo>
                        <a:pt x="968" y="0"/>
                      </a:lnTo>
                      <a:lnTo>
                        <a:pt x="1095" y="11"/>
                      </a:lnTo>
                      <a:lnTo>
                        <a:pt x="1175" y="45"/>
                      </a:lnTo>
                      <a:lnTo>
                        <a:pt x="1256" y="108"/>
                      </a:lnTo>
                      <a:lnTo>
                        <a:pt x="1330" y="194"/>
                      </a:lnTo>
                      <a:lnTo>
                        <a:pt x="1387" y="297"/>
                      </a:lnTo>
                      <a:lnTo>
                        <a:pt x="1417" y="412"/>
                      </a:lnTo>
                      <a:lnTo>
                        <a:pt x="1413" y="528"/>
                      </a:lnTo>
                      <a:lnTo>
                        <a:pt x="1396" y="586"/>
                      </a:lnTo>
                      <a:lnTo>
                        <a:pt x="1365" y="641"/>
                      </a:lnTo>
                      <a:lnTo>
                        <a:pt x="1322" y="695"/>
                      </a:lnTo>
                      <a:lnTo>
                        <a:pt x="1264" y="744"/>
                      </a:lnTo>
                      <a:lnTo>
                        <a:pt x="1187" y="771"/>
                      </a:lnTo>
                      <a:lnTo>
                        <a:pt x="1094" y="775"/>
                      </a:lnTo>
                      <a:lnTo>
                        <a:pt x="988" y="751"/>
                      </a:lnTo>
                      <a:lnTo>
                        <a:pt x="873" y="692"/>
                      </a:lnTo>
                      <a:lnTo>
                        <a:pt x="841" y="711"/>
                      </a:lnTo>
                      <a:lnTo>
                        <a:pt x="821" y="751"/>
                      </a:lnTo>
                      <a:lnTo>
                        <a:pt x="815" y="806"/>
                      </a:lnTo>
                      <a:lnTo>
                        <a:pt x="821" y="872"/>
                      </a:lnTo>
                      <a:lnTo>
                        <a:pt x="826" y="918"/>
                      </a:lnTo>
                      <a:lnTo>
                        <a:pt x="826" y="952"/>
                      </a:lnTo>
                      <a:lnTo>
                        <a:pt x="814" y="997"/>
                      </a:lnTo>
                      <a:lnTo>
                        <a:pt x="797" y="1029"/>
                      </a:lnTo>
                      <a:lnTo>
                        <a:pt x="784" y="1074"/>
                      </a:lnTo>
                      <a:lnTo>
                        <a:pt x="783" y="1122"/>
                      </a:lnTo>
                      <a:lnTo>
                        <a:pt x="794" y="1168"/>
                      </a:lnTo>
                      <a:lnTo>
                        <a:pt x="816" y="1203"/>
                      </a:lnTo>
                      <a:lnTo>
                        <a:pt x="851" y="1220"/>
                      </a:lnTo>
                      <a:lnTo>
                        <a:pt x="856" y="1267"/>
                      </a:lnTo>
                      <a:lnTo>
                        <a:pt x="891" y="1307"/>
                      </a:lnTo>
                      <a:lnTo>
                        <a:pt x="933" y="1335"/>
                      </a:lnTo>
                      <a:lnTo>
                        <a:pt x="968" y="1341"/>
                      </a:lnTo>
                      <a:lnTo>
                        <a:pt x="1037" y="1397"/>
                      </a:lnTo>
                      <a:lnTo>
                        <a:pt x="1088" y="1468"/>
                      </a:lnTo>
                      <a:lnTo>
                        <a:pt x="1122" y="1551"/>
                      </a:lnTo>
                      <a:lnTo>
                        <a:pt x="1138" y="1644"/>
                      </a:lnTo>
                      <a:lnTo>
                        <a:pt x="1135" y="1743"/>
                      </a:lnTo>
                      <a:lnTo>
                        <a:pt x="1116" y="1845"/>
                      </a:lnTo>
                      <a:lnTo>
                        <a:pt x="1075" y="1947"/>
                      </a:lnTo>
                      <a:lnTo>
                        <a:pt x="1017" y="2046"/>
                      </a:lnTo>
                      <a:lnTo>
                        <a:pt x="970" y="2089"/>
                      </a:lnTo>
                      <a:lnTo>
                        <a:pt x="901" y="2139"/>
                      </a:lnTo>
                      <a:lnTo>
                        <a:pt x="829" y="2184"/>
                      </a:lnTo>
                      <a:lnTo>
                        <a:pt x="797" y="2201"/>
                      </a:lnTo>
                      <a:lnTo>
                        <a:pt x="770" y="2210"/>
                      </a:lnTo>
                      <a:lnTo>
                        <a:pt x="659" y="2227"/>
                      </a:lnTo>
                      <a:lnTo>
                        <a:pt x="559" y="2221"/>
                      </a:lnTo>
                      <a:lnTo>
                        <a:pt x="469" y="2193"/>
                      </a:lnTo>
                      <a:lnTo>
                        <a:pt x="389" y="2147"/>
                      </a:lnTo>
                      <a:lnTo>
                        <a:pt x="316" y="2085"/>
                      </a:lnTo>
                      <a:lnTo>
                        <a:pt x="254" y="2009"/>
                      </a:lnTo>
                      <a:lnTo>
                        <a:pt x="198" y="1920"/>
                      </a:lnTo>
                      <a:lnTo>
                        <a:pt x="148" y="1822"/>
                      </a:lnTo>
                      <a:lnTo>
                        <a:pt x="67" y="1632"/>
                      </a:lnTo>
                      <a:lnTo>
                        <a:pt x="36" y="1535"/>
                      </a:lnTo>
                      <a:lnTo>
                        <a:pt x="22" y="1440"/>
                      </a:lnTo>
                      <a:lnTo>
                        <a:pt x="5" y="1261"/>
                      </a:lnTo>
                      <a:lnTo>
                        <a:pt x="0" y="1062"/>
                      </a:lnTo>
                      <a:lnTo>
                        <a:pt x="18" y="855"/>
                      </a:lnTo>
                      <a:lnTo>
                        <a:pt x="39" y="754"/>
                      </a:lnTo>
                      <a:lnTo>
                        <a:pt x="69" y="659"/>
                      </a:lnTo>
                      <a:lnTo>
                        <a:pt x="115" y="572"/>
                      </a:lnTo>
                      <a:lnTo>
                        <a:pt x="188" y="478"/>
                      </a:lnTo>
                      <a:lnTo>
                        <a:pt x="275" y="385"/>
                      </a:lnTo>
                      <a:lnTo>
                        <a:pt x="369" y="306"/>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81" name="Freeform 23"/>
                <p:cNvSpPr>
                  <a:spLocks/>
                </p:cNvSpPr>
                <p:nvPr/>
              </p:nvSpPr>
              <p:spPr bwMode="auto">
                <a:xfrm>
                  <a:off x="4091" y="2209"/>
                  <a:ext cx="13" cy="132"/>
                </a:xfrm>
                <a:custGeom>
                  <a:avLst/>
                  <a:gdLst>
                    <a:gd name="T0" fmla="*/ 12 w 133"/>
                    <a:gd name="T1" fmla="*/ 0 h 1318"/>
                    <a:gd name="T2" fmla="*/ 13 w 133"/>
                    <a:gd name="T3" fmla="*/ 10 h 1318"/>
                    <a:gd name="T4" fmla="*/ 13 w 133"/>
                    <a:gd name="T5" fmla="*/ 20 h 1318"/>
                    <a:gd name="T6" fmla="*/ 12 w 133"/>
                    <a:gd name="T7" fmla="*/ 38 h 1318"/>
                    <a:gd name="T8" fmla="*/ 10 w 133"/>
                    <a:gd name="T9" fmla="*/ 54 h 1318"/>
                    <a:gd name="T10" fmla="*/ 7 w 133"/>
                    <a:gd name="T11" fmla="*/ 70 h 1318"/>
                    <a:gd name="T12" fmla="*/ 2 w 133"/>
                    <a:gd name="T13" fmla="*/ 99 h 1318"/>
                    <a:gd name="T14" fmla="*/ 0 w 133"/>
                    <a:gd name="T15" fmla="*/ 115 h 1318"/>
                    <a:gd name="T16" fmla="*/ 0 w 133"/>
                    <a:gd name="T17" fmla="*/ 132 h 13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3" h="1318">
                      <a:moveTo>
                        <a:pt x="119" y="0"/>
                      </a:moveTo>
                      <a:lnTo>
                        <a:pt x="129" y="104"/>
                      </a:lnTo>
                      <a:lnTo>
                        <a:pt x="133" y="201"/>
                      </a:lnTo>
                      <a:lnTo>
                        <a:pt x="127" y="380"/>
                      </a:lnTo>
                      <a:lnTo>
                        <a:pt x="106" y="542"/>
                      </a:lnTo>
                      <a:lnTo>
                        <a:pt x="76" y="694"/>
                      </a:lnTo>
                      <a:lnTo>
                        <a:pt x="17" y="990"/>
                      </a:lnTo>
                      <a:lnTo>
                        <a:pt x="0" y="1147"/>
                      </a:lnTo>
                      <a:lnTo>
                        <a:pt x="2" y="1318"/>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82" name="Freeform 24"/>
                <p:cNvSpPr>
                  <a:spLocks/>
                </p:cNvSpPr>
                <p:nvPr/>
              </p:nvSpPr>
              <p:spPr bwMode="auto">
                <a:xfrm>
                  <a:off x="4052" y="2208"/>
                  <a:ext cx="83" cy="26"/>
                </a:xfrm>
                <a:custGeom>
                  <a:avLst/>
                  <a:gdLst>
                    <a:gd name="T0" fmla="*/ 0 w 832"/>
                    <a:gd name="T1" fmla="*/ 26 h 255"/>
                    <a:gd name="T2" fmla="*/ 8 w 832"/>
                    <a:gd name="T3" fmla="*/ 22 h 255"/>
                    <a:gd name="T4" fmla="*/ 16 w 832"/>
                    <a:gd name="T5" fmla="*/ 19 h 255"/>
                    <a:gd name="T6" fmla="*/ 34 w 832"/>
                    <a:gd name="T7" fmla="*/ 13 h 255"/>
                    <a:gd name="T8" fmla="*/ 45 w 832"/>
                    <a:gd name="T9" fmla="*/ 11 h 255"/>
                    <a:gd name="T10" fmla="*/ 56 w 832"/>
                    <a:gd name="T11" fmla="*/ 8 h 255"/>
                    <a:gd name="T12" fmla="*/ 69 w 832"/>
                    <a:gd name="T13" fmla="*/ 4 h 255"/>
                    <a:gd name="T14" fmla="*/ 83 w 832"/>
                    <a:gd name="T15" fmla="*/ 0 h 2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32" h="255">
                      <a:moveTo>
                        <a:pt x="0" y="255"/>
                      </a:moveTo>
                      <a:lnTo>
                        <a:pt x="76" y="217"/>
                      </a:lnTo>
                      <a:lnTo>
                        <a:pt x="158" y="185"/>
                      </a:lnTo>
                      <a:lnTo>
                        <a:pt x="342" y="132"/>
                      </a:lnTo>
                      <a:lnTo>
                        <a:pt x="447" y="106"/>
                      </a:lnTo>
                      <a:lnTo>
                        <a:pt x="564" y="76"/>
                      </a:lnTo>
                      <a:lnTo>
                        <a:pt x="691" y="41"/>
                      </a:lnTo>
                      <a:lnTo>
                        <a:pt x="832" y="0"/>
                      </a:lnTo>
                    </a:path>
                  </a:pathLst>
                </a:custGeom>
                <a:noFill/>
                <a:ln w="7938">
                  <a:solidFill>
                    <a:srgbClr val="A842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83" name="Freeform 25"/>
                <p:cNvSpPr>
                  <a:spLocks/>
                </p:cNvSpPr>
                <p:nvPr/>
              </p:nvSpPr>
              <p:spPr bwMode="auto">
                <a:xfrm>
                  <a:off x="4053" y="2209"/>
                  <a:ext cx="81" cy="25"/>
                </a:xfrm>
                <a:custGeom>
                  <a:avLst/>
                  <a:gdLst>
                    <a:gd name="T0" fmla="*/ 0 w 814"/>
                    <a:gd name="T1" fmla="*/ 25 h 250"/>
                    <a:gd name="T2" fmla="*/ 8 w 814"/>
                    <a:gd name="T3" fmla="*/ 21 h 250"/>
                    <a:gd name="T4" fmla="*/ 16 w 814"/>
                    <a:gd name="T5" fmla="*/ 18 h 250"/>
                    <a:gd name="T6" fmla="*/ 35 w 814"/>
                    <a:gd name="T7" fmla="*/ 13 h 250"/>
                    <a:gd name="T8" fmla="*/ 57 w 814"/>
                    <a:gd name="T9" fmla="*/ 7 h 250"/>
                    <a:gd name="T10" fmla="*/ 69 w 814"/>
                    <a:gd name="T11" fmla="*/ 4 h 250"/>
                    <a:gd name="T12" fmla="*/ 81 w 814"/>
                    <a:gd name="T13" fmla="*/ 0 h 2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14" h="250">
                      <a:moveTo>
                        <a:pt x="0" y="250"/>
                      </a:moveTo>
                      <a:lnTo>
                        <a:pt x="76" y="212"/>
                      </a:lnTo>
                      <a:lnTo>
                        <a:pt x="161" y="180"/>
                      </a:lnTo>
                      <a:lnTo>
                        <a:pt x="352" y="126"/>
                      </a:lnTo>
                      <a:lnTo>
                        <a:pt x="570" y="71"/>
                      </a:lnTo>
                      <a:lnTo>
                        <a:pt x="689" y="39"/>
                      </a:lnTo>
                      <a:lnTo>
                        <a:pt x="814" y="0"/>
                      </a:lnTo>
                    </a:path>
                  </a:pathLst>
                </a:custGeom>
                <a:noFill/>
                <a:ln w="4763">
                  <a:solidFill>
                    <a:srgbClr val="C5744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80" name="Group 26"/>
              <p:cNvGrpSpPr>
                <a:grpSpLocks/>
              </p:cNvGrpSpPr>
              <p:nvPr/>
            </p:nvGrpSpPr>
            <p:grpSpPr bwMode="auto">
              <a:xfrm flipH="1">
                <a:off x="2693" y="1894"/>
                <a:ext cx="143" cy="255"/>
                <a:chOff x="4042" y="2089"/>
                <a:chExt cx="142" cy="252"/>
              </a:xfrm>
            </p:grpSpPr>
            <p:sp>
              <p:nvSpPr>
                <p:cNvPr id="7266" name="Freeform 27"/>
                <p:cNvSpPr>
                  <a:spLocks/>
                </p:cNvSpPr>
                <p:nvPr/>
              </p:nvSpPr>
              <p:spPr bwMode="auto">
                <a:xfrm>
                  <a:off x="4042" y="2089"/>
                  <a:ext cx="142" cy="222"/>
                </a:xfrm>
                <a:custGeom>
                  <a:avLst/>
                  <a:gdLst>
                    <a:gd name="T0" fmla="*/ 52 w 1417"/>
                    <a:gd name="T1" fmla="*/ 19 h 2227"/>
                    <a:gd name="T2" fmla="*/ 68 w 1417"/>
                    <a:gd name="T3" fmla="*/ 8 h 2227"/>
                    <a:gd name="T4" fmla="*/ 86 w 1417"/>
                    <a:gd name="T5" fmla="*/ 1 h 2227"/>
                    <a:gd name="T6" fmla="*/ 110 w 1417"/>
                    <a:gd name="T7" fmla="*/ 1 h 2227"/>
                    <a:gd name="T8" fmla="*/ 126 w 1417"/>
                    <a:gd name="T9" fmla="*/ 11 h 2227"/>
                    <a:gd name="T10" fmla="*/ 139 w 1417"/>
                    <a:gd name="T11" fmla="*/ 30 h 2227"/>
                    <a:gd name="T12" fmla="*/ 142 w 1417"/>
                    <a:gd name="T13" fmla="*/ 53 h 2227"/>
                    <a:gd name="T14" fmla="*/ 137 w 1417"/>
                    <a:gd name="T15" fmla="*/ 64 h 2227"/>
                    <a:gd name="T16" fmla="*/ 127 w 1417"/>
                    <a:gd name="T17" fmla="*/ 74 h 2227"/>
                    <a:gd name="T18" fmla="*/ 110 w 1417"/>
                    <a:gd name="T19" fmla="*/ 77 h 2227"/>
                    <a:gd name="T20" fmla="*/ 87 w 1417"/>
                    <a:gd name="T21" fmla="*/ 69 h 2227"/>
                    <a:gd name="T22" fmla="*/ 82 w 1417"/>
                    <a:gd name="T23" fmla="*/ 75 h 2227"/>
                    <a:gd name="T24" fmla="*/ 82 w 1417"/>
                    <a:gd name="T25" fmla="*/ 87 h 2227"/>
                    <a:gd name="T26" fmla="*/ 83 w 1417"/>
                    <a:gd name="T27" fmla="*/ 95 h 2227"/>
                    <a:gd name="T28" fmla="*/ 80 w 1417"/>
                    <a:gd name="T29" fmla="*/ 103 h 2227"/>
                    <a:gd name="T30" fmla="*/ 78 w 1417"/>
                    <a:gd name="T31" fmla="*/ 112 h 2227"/>
                    <a:gd name="T32" fmla="*/ 82 w 1417"/>
                    <a:gd name="T33" fmla="*/ 120 h 2227"/>
                    <a:gd name="T34" fmla="*/ 86 w 1417"/>
                    <a:gd name="T35" fmla="*/ 126 h 2227"/>
                    <a:gd name="T36" fmla="*/ 93 w 1417"/>
                    <a:gd name="T37" fmla="*/ 133 h 2227"/>
                    <a:gd name="T38" fmla="*/ 104 w 1417"/>
                    <a:gd name="T39" fmla="*/ 139 h 2227"/>
                    <a:gd name="T40" fmla="*/ 112 w 1417"/>
                    <a:gd name="T41" fmla="*/ 155 h 2227"/>
                    <a:gd name="T42" fmla="*/ 114 w 1417"/>
                    <a:gd name="T43" fmla="*/ 174 h 2227"/>
                    <a:gd name="T44" fmla="*/ 108 w 1417"/>
                    <a:gd name="T45" fmla="*/ 194 h 2227"/>
                    <a:gd name="T46" fmla="*/ 97 w 1417"/>
                    <a:gd name="T47" fmla="*/ 208 h 2227"/>
                    <a:gd name="T48" fmla="*/ 83 w 1417"/>
                    <a:gd name="T49" fmla="*/ 218 h 2227"/>
                    <a:gd name="T50" fmla="*/ 77 w 1417"/>
                    <a:gd name="T51" fmla="*/ 220 h 2227"/>
                    <a:gd name="T52" fmla="*/ 56 w 1417"/>
                    <a:gd name="T53" fmla="*/ 221 h 2227"/>
                    <a:gd name="T54" fmla="*/ 39 w 1417"/>
                    <a:gd name="T55" fmla="*/ 214 h 2227"/>
                    <a:gd name="T56" fmla="*/ 25 w 1417"/>
                    <a:gd name="T57" fmla="*/ 200 h 2227"/>
                    <a:gd name="T58" fmla="*/ 15 w 1417"/>
                    <a:gd name="T59" fmla="*/ 182 h 2227"/>
                    <a:gd name="T60" fmla="*/ 4 w 1417"/>
                    <a:gd name="T61" fmla="*/ 153 h 2227"/>
                    <a:gd name="T62" fmla="*/ 1 w 1417"/>
                    <a:gd name="T63" fmla="*/ 126 h 2227"/>
                    <a:gd name="T64" fmla="*/ 2 w 1417"/>
                    <a:gd name="T65" fmla="*/ 85 h 2227"/>
                    <a:gd name="T66" fmla="*/ 7 w 1417"/>
                    <a:gd name="T67" fmla="*/ 66 h 2227"/>
                    <a:gd name="T68" fmla="*/ 19 w 1417"/>
                    <a:gd name="T69" fmla="*/ 48 h 2227"/>
                    <a:gd name="T70" fmla="*/ 37 w 1417"/>
                    <a:gd name="T71" fmla="*/ 31 h 22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7" h="2227">
                      <a:moveTo>
                        <a:pt x="369" y="306"/>
                      </a:moveTo>
                      <a:lnTo>
                        <a:pt x="521" y="187"/>
                      </a:lnTo>
                      <a:lnTo>
                        <a:pt x="596" y="130"/>
                      </a:lnTo>
                      <a:lnTo>
                        <a:pt x="675" y="78"/>
                      </a:lnTo>
                      <a:lnTo>
                        <a:pt x="761" y="36"/>
                      </a:lnTo>
                      <a:lnTo>
                        <a:pt x="858" y="9"/>
                      </a:lnTo>
                      <a:lnTo>
                        <a:pt x="968" y="0"/>
                      </a:lnTo>
                      <a:lnTo>
                        <a:pt x="1095" y="11"/>
                      </a:lnTo>
                      <a:lnTo>
                        <a:pt x="1175" y="45"/>
                      </a:lnTo>
                      <a:lnTo>
                        <a:pt x="1256" y="108"/>
                      </a:lnTo>
                      <a:lnTo>
                        <a:pt x="1330" y="194"/>
                      </a:lnTo>
                      <a:lnTo>
                        <a:pt x="1387" y="297"/>
                      </a:lnTo>
                      <a:lnTo>
                        <a:pt x="1417" y="412"/>
                      </a:lnTo>
                      <a:lnTo>
                        <a:pt x="1413" y="528"/>
                      </a:lnTo>
                      <a:lnTo>
                        <a:pt x="1396" y="586"/>
                      </a:lnTo>
                      <a:lnTo>
                        <a:pt x="1365" y="641"/>
                      </a:lnTo>
                      <a:lnTo>
                        <a:pt x="1322" y="695"/>
                      </a:lnTo>
                      <a:lnTo>
                        <a:pt x="1264" y="744"/>
                      </a:lnTo>
                      <a:lnTo>
                        <a:pt x="1187" y="771"/>
                      </a:lnTo>
                      <a:lnTo>
                        <a:pt x="1094" y="775"/>
                      </a:lnTo>
                      <a:lnTo>
                        <a:pt x="988" y="751"/>
                      </a:lnTo>
                      <a:lnTo>
                        <a:pt x="873" y="692"/>
                      </a:lnTo>
                      <a:lnTo>
                        <a:pt x="841" y="711"/>
                      </a:lnTo>
                      <a:lnTo>
                        <a:pt x="821" y="751"/>
                      </a:lnTo>
                      <a:lnTo>
                        <a:pt x="815" y="806"/>
                      </a:lnTo>
                      <a:lnTo>
                        <a:pt x="821" y="872"/>
                      </a:lnTo>
                      <a:lnTo>
                        <a:pt x="826" y="918"/>
                      </a:lnTo>
                      <a:lnTo>
                        <a:pt x="826" y="952"/>
                      </a:lnTo>
                      <a:lnTo>
                        <a:pt x="814" y="997"/>
                      </a:lnTo>
                      <a:lnTo>
                        <a:pt x="797" y="1029"/>
                      </a:lnTo>
                      <a:lnTo>
                        <a:pt x="784" y="1074"/>
                      </a:lnTo>
                      <a:lnTo>
                        <a:pt x="783" y="1122"/>
                      </a:lnTo>
                      <a:lnTo>
                        <a:pt x="794" y="1168"/>
                      </a:lnTo>
                      <a:lnTo>
                        <a:pt x="816" y="1203"/>
                      </a:lnTo>
                      <a:lnTo>
                        <a:pt x="851" y="1220"/>
                      </a:lnTo>
                      <a:lnTo>
                        <a:pt x="856" y="1267"/>
                      </a:lnTo>
                      <a:lnTo>
                        <a:pt x="891" y="1307"/>
                      </a:lnTo>
                      <a:lnTo>
                        <a:pt x="933" y="1335"/>
                      </a:lnTo>
                      <a:lnTo>
                        <a:pt x="968" y="1341"/>
                      </a:lnTo>
                      <a:lnTo>
                        <a:pt x="1037" y="1397"/>
                      </a:lnTo>
                      <a:lnTo>
                        <a:pt x="1088" y="1468"/>
                      </a:lnTo>
                      <a:lnTo>
                        <a:pt x="1122" y="1551"/>
                      </a:lnTo>
                      <a:lnTo>
                        <a:pt x="1138" y="1644"/>
                      </a:lnTo>
                      <a:lnTo>
                        <a:pt x="1135" y="1743"/>
                      </a:lnTo>
                      <a:lnTo>
                        <a:pt x="1116" y="1845"/>
                      </a:lnTo>
                      <a:lnTo>
                        <a:pt x="1075" y="1947"/>
                      </a:lnTo>
                      <a:lnTo>
                        <a:pt x="1017" y="2046"/>
                      </a:lnTo>
                      <a:lnTo>
                        <a:pt x="970" y="2089"/>
                      </a:lnTo>
                      <a:lnTo>
                        <a:pt x="901" y="2139"/>
                      </a:lnTo>
                      <a:lnTo>
                        <a:pt x="829" y="2184"/>
                      </a:lnTo>
                      <a:lnTo>
                        <a:pt x="797" y="2201"/>
                      </a:lnTo>
                      <a:lnTo>
                        <a:pt x="770" y="2210"/>
                      </a:lnTo>
                      <a:lnTo>
                        <a:pt x="659" y="2227"/>
                      </a:lnTo>
                      <a:lnTo>
                        <a:pt x="559" y="2221"/>
                      </a:lnTo>
                      <a:lnTo>
                        <a:pt x="469" y="2193"/>
                      </a:lnTo>
                      <a:lnTo>
                        <a:pt x="389" y="2147"/>
                      </a:lnTo>
                      <a:lnTo>
                        <a:pt x="316" y="2085"/>
                      </a:lnTo>
                      <a:lnTo>
                        <a:pt x="254" y="2009"/>
                      </a:lnTo>
                      <a:lnTo>
                        <a:pt x="198" y="1920"/>
                      </a:lnTo>
                      <a:lnTo>
                        <a:pt x="148" y="1822"/>
                      </a:lnTo>
                      <a:lnTo>
                        <a:pt x="67" y="1632"/>
                      </a:lnTo>
                      <a:lnTo>
                        <a:pt x="36" y="1535"/>
                      </a:lnTo>
                      <a:lnTo>
                        <a:pt x="22" y="1440"/>
                      </a:lnTo>
                      <a:lnTo>
                        <a:pt x="5" y="1261"/>
                      </a:lnTo>
                      <a:lnTo>
                        <a:pt x="0" y="1062"/>
                      </a:lnTo>
                      <a:lnTo>
                        <a:pt x="18" y="855"/>
                      </a:lnTo>
                      <a:lnTo>
                        <a:pt x="39" y="754"/>
                      </a:lnTo>
                      <a:lnTo>
                        <a:pt x="69" y="659"/>
                      </a:lnTo>
                      <a:lnTo>
                        <a:pt x="115" y="572"/>
                      </a:lnTo>
                      <a:lnTo>
                        <a:pt x="188" y="478"/>
                      </a:lnTo>
                      <a:lnTo>
                        <a:pt x="275" y="385"/>
                      </a:lnTo>
                      <a:lnTo>
                        <a:pt x="369" y="306"/>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7" name="Freeform 28"/>
                <p:cNvSpPr>
                  <a:spLocks/>
                </p:cNvSpPr>
                <p:nvPr/>
              </p:nvSpPr>
              <p:spPr bwMode="auto">
                <a:xfrm>
                  <a:off x="4047" y="2091"/>
                  <a:ext cx="132" cy="218"/>
                </a:xfrm>
                <a:custGeom>
                  <a:avLst/>
                  <a:gdLst>
                    <a:gd name="T0" fmla="*/ 18 w 1314"/>
                    <a:gd name="T1" fmla="*/ 188 h 2174"/>
                    <a:gd name="T2" fmla="*/ 30 w 1314"/>
                    <a:gd name="T3" fmla="*/ 204 h 2174"/>
                    <a:gd name="T4" fmla="*/ 44 w 1314"/>
                    <a:gd name="T5" fmla="*/ 215 h 2174"/>
                    <a:gd name="T6" fmla="*/ 61 w 1314"/>
                    <a:gd name="T7" fmla="*/ 218 h 2174"/>
                    <a:gd name="T8" fmla="*/ 77 w 1314"/>
                    <a:gd name="T9" fmla="*/ 214 h 2174"/>
                    <a:gd name="T10" fmla="*/ 90 w 1314"/>
                    <a:gd name="T11" fmla="*/ 204 h 2174"/>
                    <a:gd name="T12" fmla="*/ 100 w 1314"/>
                    <a:gd name="T13" fmla="*/ 191 h 2174"/>
                    <a:gd name="T14" fmla="*/ 105 w 1314"/>
                    <a:gd name="T15" fmla="*/ 172 h 2174"/>
                    <a:gd name="T16" fmla="*/ 104 w 1314"/>
                    <a:gd name="T17" fmla="*/ 155 h 2174"/>
                    <a:gd name="T18" fmla="*/ 97 w 1314"/>
                    <a:gd name="T19" fmla="*/ 140 h 2174"/>
                    <a:gd name="T20" fmla="*/ 88 w 1314"/>
                    <a:gd name="T21" fmla="*/ 134 h 2174"/>
                    <a:gd name="T22" fmla="*/ 80 w 1314"/>
                    <a:gd name="T23" fmla="*/ 129 h 2174"/>
                    <a:gd name="T24" fmla="*/ 76 w 1314"/>
                    <a:gd name="T25" fmla="*/ 124 h 2174"/>
                    <a:gd name="T26" fmla="*/ 62 w 1314"/>
                    <a:gd name="T27" fmla="*/ 115 h 2174"/>
                    <a:gd name="T28" fmla="*/ 55 w 1314"/>
                    <a:gd name="T29" fmla="*/ 109 h 2174"/>
                    <a:gd name="T30" fmla="*/ 55 w 1314"/>
                    <a:gd name="T31" fmla="*/ 104 h 2174"/>
                    <a:gd name="T32" fmla="*/ 58 w 1314"/>
                    <a:gd name="T33" fmla="*/ 99 h 2174"/>
                    <a:gd name="T34" fmla="*/ 64 w 1314"/>
                    <a:gd name="T35" fmla="*/ 95 h 2174"/>
                    <a:gd name="T36" fmla="*/ 67 w 1314"/>
                    <a:gd name="T37" fmla="*/ 90 h 2174"/>
                    <a:gd name="T38" fmla="*/ 68 w 1314"/>
                    <a:gd name="T39" fmla="*/ 78 h 2174"/>
                    <a:gd name="T40" fmla="*/ 76 w 1314"/>
                    <a:gd name="T41" fmla="*/ 66 h 2174"/>
                    <a:gd name="T42" fmla="*/ 91 w 1314"/>
                    <a:gd name="T43" fmla="*/ 70 h 2174"/>
                    <a:gd name="T44" fmla="*/ 110 w 1314"/>
                    <a:gd name="T45" fmla="*/ 75 h 2174"/>
                    <a:gd name="T46" fmla="*/ 118 w 1314"/>
                    <a:gd name="T47" fmla="*/ 73 h 2174"/>
                    <a:gd name="T48" fmla="*/ 127 w 1314"/>
                    <a:gd name="T49" fmla="*/ 63 h 2174"/>
                    <a:gd name="T50" fmla="*/ 131 w 1314"/>
                    <a:gd name="T51" fmla="*/ 52 h 2174"/>
                    <a:gd name="T52" fmla="*/ 129 w 1314"/>
                    <a:gd name="T53" fmla="*/ 29 h 2174"/>
                    <a:gd name="T54" fmla="*/ 117 w 1314"/>
                    <a:gd name="T55" fmla="*/ 11 h 2174"/>
                    <a:gd name="T56" fmla="*/ 102 w 1314"/>
                    <a:gd name="T57" fmla="*/ 1 h 2174"/>
                    <a:gd name="T58" fmla="*/ 80 w 1314"/>
                    <a:gd name="T59" fmla="*/ 1 h 2174"/>
                    <a:gd name="T60" fmla="*/ 63 w 1314"/>
                    <a:gd name="T61" fmla="*/ 8 h 2174"/>
                    <a:gd name="T62" fmla="*/ 34 w 1314"/>
                    <a:gd name="T63" fmla="*/ 30 h 2174"/>
                    <a:gd name="T64" fmla="*/ 17 w 1314"/>
                    <a:gd name="T65" fmla="*/ 47 h 2174"/>
                    <a:gd name="T66" fmla="*/ 7 w 1314"/>
                    <a:gd name="T67" fmla="*/ 65 h 2174"/>
                    <a:gd name="T68" fmla="*/ 2 w 1314"/>
                    <a:gd name="T69" fmla="*/ 84 h 2174"/>
                    <a:gd name="T70" fmla="*/ 0 w 1314"/>
                    <a:gd name="T71" fmla="*/ 124 h 2174"/>
                    <a:gd name="T72" fmla="*/ 3 w 1314"/>
                    <a:gd name="T73" fmla="*/ 150 h 2174"/>
                    <a:gd name="T74" fmla="*/ 14 w 1314"/>
                    <a:gd name="T75" fmla="*/ 178 h 21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14" h="2174">
                      <a:moveTo>
                        <a:pt x="138" y="1779"/>
                      </a:moveTo>
                      <a:lnTo>
                        <a:pt x="183" y="1874"/>
                      </a:lnTo>
                      <a:lnTo>
                        <a:pt x="235" y="1961"/>
                      </a:lnTo>
                      <a:lnTo>
                        <a:pt x="294" y="2036"/>
                      </a:lnTo>
                      <a:lnTo>
                        <a:pt x="360" y="2096"/>
                      </a:lnTo>
                      <a:lnTo>
                        <a:pt x="434" y="2141"/>
                      </a:lnTo>
                      <a:lnTo>
                        <a:pt x="517" y="2168"/>
                      </a:lnTo>
                      <a:lnTo>
                        <a:pt x="610" y="2174"/>
                      </a:lnTo>
                      <a:lnTo>
                        <a:pt x="712" y="2158"/>
                      </a:lnTo>
                      <a:lnTo>
                        <a:pt x="768" y="2132"/>
                      </a:lnTo>
                      <a:lnTo>
                        <a:pt x="835" y="2088"/>
                      </a:lnTo>
                      <a:lnTo>
                        <a:pt x="898" y="2039"/>
                      </a:lnTo>
                      <a:lnTo>
                        <a:pt x="942" y="1998"/>
                      </a:lnTo>
                      <a:lnTo>
                        <a:pt x="994" y="1905"/>
                      </a:lnTo>
                      <a:lnTo>
                        <a:pt x="1031" y="1811"/>
                      </a:lnTo>
                      <a:lnTo>
                        <a:pt x="1049" y="1718"/>
                      </a:lnTo>
                      <a:lnTo>
                        <a:pt x="1051" y="1628"/>
                      </a:lnTo>
                      <a:lnTo>
                        <a:pt x="1038" y="1544"/>
                      </a:lnTo>
                      <a:lnTo>
                        <a:pt x="1010" y="1468"/>
                      </a:lnTo>
                      <a:lnTo>
                        <a:pt x="966" y="1401"/>
                      </a:lnTo>
                      <a:lnTo>
                        <a:pt x="908" y="1347"/>
                      </a:lnTo>
                      <a:lnTo>
                        <a:pt x="876" y="1340"/>
                      </a:lnTo>
                      <a:lnTo>
                        <a:pt x="834" y="1319"/>
                      </a:lnTo>
                      <a:lnTo>
                        <a:pt x="800" y="1287"/>
                      </a:lnTo>
                      <a:lnTo>
                        <a:pt x="789" y="1248"/>
                      </a:lnTo>
                      <a:lnTo>
                        <a:pt x="758" y="1240"/>
                      </a:lnTo>
                      <a:lnTo>
                        <a:pt x="713" y="1217"/>
                      </a:lnTo>
                      <a:lnTo>
                        <a:pt x="618" y="1147"/>
                      </a:lnTo>
                      <a:lnTo>
                        <a:pt x="575" y="1118"/>
                      </a:lnTo>
                      <a:lnTo>
                        <a:pt x="546" y="1085"/>
                      </a:lnTo>
                      <a:lnTo>
                        <a:pt x="537" y="1056"/>
                      </a:lnTo>
                      <a:lnTo>
                        <a:pt x="550" y="1033"/>
                      </a:lnTo>
                      <a:lnTo>
                        <a:pt x="559" y="1009"/>
                      </a:lnTo>
                      <a:lnTo>
                        <a:pt x="575" y="992"/>
                      </a:lnTo>
                      <a:lnTo>
                        <a:pt x="619" y="964"/>
                      </a:lnTo>
                      <a:lnTo>
                        <a:pt x="640" y="948"/>
                      </a:lnTo>
                      <a:lnTo>
                        <a:pt x="657" y="926"/>
                      </a:lnTo>
                      <a:lnTo>
                        <a:pt x="667" y="894"/>
                      </a:lnTo>
                      <a:lnTo>
                        <a:pt x="667" y="849"/>
                      </a:lnTo>
                      <a:lnTo>
                        <a:pt x="674" y="779"/>
                      </a:lnTo>
                      <a:lnTo>
                        <a:pt x="708" y="711"/>
                      </a:lnTo>
                      <a:lnTo>
                        <a:pt x="754" y="658"/>
                      </a:lnTo>
                      <a:lnTo>
                        <a:pt x="796" y="632"/>
                      </a:lnTo>
                      <a:lnTo>
                        <a:pt x="904" y="696"/>
                      </a:lnTo>
                      <a:lnTo>
                        <a:pt x="1006" y="735"/>
                      </a:lnTo>
                      <a:lnTo>
                        <a:pt x="1098" y="746"/>
                      </a:lnTo>
                      <a:lnTo>
                        <a:pt x="1136" y="740"/>
                      </a:lnTo>
                      <a:lnTo>
                        <a:pt x="1170" y="727"/>
                      </a:lnTo>
                      <a:lnTo>
                        <a:pt x="1224" y="679"/>
                      </a:lnTo>
                      <a:lnTo>
                        <a:pt x="1264" y="627"/>
                      </a:lnTo>
                      <a:lnTo>
                        <a:pt x="1293" y="572"/>
                      </a:lnTo>
                      <a:lnTo>
                        <a:pt x="1309" y="516"/>
                      </a:lnTo>
                      <a:lnTo>
                        <a:pt x="1314" y="402"/>
                      </a:lnTo>
                      <a:lnTo>
                        <a:pt x="1284" y="291"/>
                      </a:lnTo>
                      <a:lnTo>
                        <a:pt x="1232" y="190"/>
                      </a:lnTo>
                      <a:lnTo>
                        <a:pt x="1163" y="106"/>
                      </a:lnTo>
                      <a:lnTo>
                        <a:pt x="1088" y="44"/>
                      </a:lnTo>
                      <a:lnTo>
                        <a:pt x="1014" y="11"/>
                      </a:lnTo>
                      <a:lnTo>
                        <a:pt x="897" y="0"/>
                      </a:lnTo>
                      <a:lnTo>
                        <a:pt x="795" y="10"/>
                      </a:lnTo>
                      <a:lnTo>
                        <a:pt x="705" y="37"/>
                      </a:lnTo>
                      <a:lnTo>
                        <a:pt x="624" y="77"/>
                      </a:lnTo>
                      <a:lnTo>
                        <a:pt x="482" y="185"/>
                      </a:lnTo>
                      <a:lnTo>
                        <a:pt x="341" y="301"/>
                      </a:lnTo>
                      <a:lnTo>
                        <a:pt x="254" y="377"/>
                      </a:lnTo>
                      <a:lnTo>
                        <a:pt x="173" y="467"/>
                      </a:lnTo>
                      <a:lnTo>
                        <a:pt x="107" y="559"/>
                      </a:lnTo>
                      <a:lnTo>
                        <a:pt x="65" y="644"/>
                      </a:lnTo>
                      <a:lnTo>
                        <a:pt x="36" y="738"/>
                      </a:lnTo>
                      <a:lnTo>
                        <a:pt x="17" y="836"/>
                      </a:lnTo>
                      <a:lnTo>
                        <a:pt x="0" y="1037"/>
                      </a:lnTo>
                      <a:lnTo>
                        <a:pt x="4" y="1232"/>
                      </a:lnTo>
                      <a:lnTo>
                        <a:pt x="21" y="1405"/>
                      </a:lnTo>
                      <a:lnTo>
                        <a:pt x="34" y="1499"/>
                      </a:lnTo>
                      <a:lnTo>
                        <a:pt x="62" y="1593"/>
                      </a:lnTo>
                      <a:lnTo>
                        <a:pt x="138" y="1779"/>
                      </a:lnTo>
                      <a:close/>
                    </a:path>
                  </a:pathLst>
                </a:custGeom>
                <a:solidFill>
                  <a:srgbClr val="E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8" name="Freeform 29"/>
                <p:cNvSpPr>
                  <a:spLocks/>
                </p:cNvSpPr>
                <p:nvPr/>
              </p:nvSpPr>
              <p:spPr bwMode="auto">
                <a:xfrm>
                  <a:off x="4051" y="2091"/>
                  <a:ext cx="112" cy="155"/>
                </a:xfrm>
                <a:custGeom>
                  <a:avLst/>
                  <a:gdLst>
                    <a:gd name="T0" fmla="*/ 10 w 1119"/>
                    <a:gd name="T1" fmla="*/ 155 h 1551"/>
                    <a:gd name="T2" fmla="*/ 4 w 1119"/>
                    <a:gd name="T3" fmla="*/ 140 h 1551"/>
                    <a:gd name="T4" fmla="*/ 1 w 1119"/>
                    <a:gd name="T5" fmla="*/ 125 h 1551"/>
                    <a:gd name="T6" fmla="*/ 0 w 1119"/>
                    <a:gd name="T7" fmla="*/ 110 h 1551"/>
                    <a:gd name="T8" fmla="*/ 1 w 1119"/>
                    <a:gd name="T9" fmla="*/ 96 h 1551"/>
                    <a:gd name="T10" fmla="*/ 3 w 1119"/>
                    <a:gd name="T11" fmla="*/ 83 h 1551"/>
                    <a:gd name="T12" fmla="*/ 6 w 1119"/>
                    <a:gd name="T13" fmla="*/ 71 h 1551"/>
                    <a:gd name="T14" fmla="*/ 10 w 1119"/>
                    <a:gd name="T15" fmla="*/ 61 h 1551"/>
                    <a:gd name="T16" fmla="*/ 13 w 1119"/>
                    <a:gd name="T17" fmla="*/ 53 h 1551"/>
                    <a:gd name="T18" fmla="*/ 16 w 1119"/>
                    <a:gd name="T19" fmla="*/ 48 h 1551"/>
                    <a:gd name="T20" fmla="*/ 20 w 1119"/>
                    <a:gd name="T21" fmla="*/ 44 h 1551"/>
                    <a:gd name="T22" fmla="*/ 28 w 1119"/>
                    <a:gd name="T23" fmla="*/ 34 h 1551"/>
                    <a:gd name="T24" fmla="*/ 39 w 1119"/>
                    <a:gd name="T25" fmla="*/ 23 h 1551"/>
                    <a:gd name="T26" fmla="*/ 52 w 1119"/>
                    <a:gd name="T27" fmla="*/ 14 h 1551"/>
                    <a:gd name="T28" fmla="*/ 65 w 1119"/>
                    <a:gd name="T29" fmla="*/ 6 h 1551"/>
                    <a:gd name="T30" fmla="*/ 78 w 1119"/>
                    <a:gd name="T31" fmla="*/ 1 h 1551"/>
                    <a:gd name="T32" fmla="*/ 85 w 1119"/>
                    <a:gd name="T33" fmla="*/ 0 h 1551"/>
                    <a:gd name="T34" fmla="*/ 91 w 1119"/>
                    <a:gd name="T35" fmla="*/ 0 h 1551"/>
                    <a:gd name="T36" fmla="*/ 98 w 1119"/>
                    <a:gd name="T37" fmla="*/ 1 h 1551"/>
                    <a:gd name="T38" fmla="*/ 103 w 1119"/>
                    <a:gd name="T39" fmla="*/ 3 h 1551"/>
                    <a:gd name="T40" fmla="*/ 108 w 1119"/>
                    <a:gd name="T41" fmla="*/ 7 h 1551"/>
                    <a:gd name="T42" fmla="*/ 110 w 1119"/>
                    <a:gd name="T43" fmla="*/ 10 h 1551"/>
                    <a:gd name="T44" fmla="*/ 112 w 1119"/>
                    <a:gd name="T45" fmla="*/ 13 h 1551"/>
                    <a:gd name="T46" fmla="*/ 112 w 1119"/>
                    <a:gd name="T47" fmla="*/ 16 h 1551"/>
                    <a:gd name="T48" fmla="*/ 110 w 1119"/>
                    <a:gd name="T49" fmla="*/ 21 h 1551"/>
                    <a:gd name="T50" fmla="*/ 104 w 1119"/>
                    <a:gd name="T51" fmla="*/ 24 h 1551"/>
                    <a:gd name="T52" fmla="*/ 98 w 1119"/>
                    <a:gd name="T53" fmla="*/ 27 h 1551"/>
                    <a:gd name="T54" fmla="*/ 91 w 1119"/>
                    <a:gd name="T55" fmla="*/ 29 h 1551"/>
                    <a:gd name="T56" fmla="*/ 86 w 1119"/>
                    <a:gd name="T57" fmla="*/ 30 h 1551"/>
                    <a:gd name="T58" fmla="*/ 83 w 1119"/>
                    <a:gd name="T59" fmla="*/ 31 h 1551"/>
                    <a:gd name="T60" fmla="*/ 70 w 1119"/>
                    <a:gd name="T61" fmla="*/ 34 h 1551"/>
                    <a:gd name="T62" fmla="*/ 59 w 1119"/>
                    <a:gd name="T63" fmla="*/ 38 h 1551"/>
                    <a:gd name="T64" fmla="*/ 50 w 1119"/>
                    <a:gd name="T65" fmla="*/ 43 h 1551"/>
                    <a:gd name="T66" fmla="*/ 45 w 1119"/>
                    <a:gd name="T67" fmla="*/ 47 h 1551"/>
                    <a:gd name="T68" fmla="*/ 40 w 1119"/>
                    <a:gd name="T69" fmla="*/ 52 h 1551"/>
                    <a:gd name="T70" fmla="*/ 33 w 1119"/>
                    <a:gd name="T71" fmla="*/ 54 h 1551"/>
                    <a:gd name="T72" fmla="*/ 30 w 1119"/>
                    <a:gd name="T73" fmla="*/ 55 h 1551"/>
                    <a:gd name="T74" fmla="*/ 28 w 1119"/>
                    <a:gd name="T75" fmla="*/ 56 h 1551"/>
                    <a:gd name="T76" fmla="*/ 27 w 1119"/>
                    <a:gd name="T77" fmla="*/ 57 h 1551"/>
                    <a:gd name="T78" fmla="*/ 28 w 1119"/>
                    <a:gd name="T79" fmla="*/ 59 h 1551"/>
                    <a:gd name="T80" fmla="*/ 30 w 1119"/>
                    <a:gd name="T81" fmla="*/ 61 h 1551"/>
                    <a:gd name="T82" fmla="*/ 34 w 1119"/>
                    <a:gd name="T83" fmla="*/ 64 h 1551"/>
                    <a:gd name="T84" fmla="*/ 27 w 1119"/>
                    <a:gd name="T85" fmla="*/ 79 h 1551"/>
                    <a:gd name="T86" fmla="*/ 20 w 1119"/>
                    <a:gd name="T87" fmla="*/ 94 h 1551"/>
                    <a:gd name="T88" fmla="*/ 19 w 1119"/>
                    <a:gd name="T89" fmla="*/ 98 h 1551"/>
                    <a:gd name="T90" fmla="*/ 18 w 1119"/>
                    <a:gd name="T91" fmla="*/ 104 h 1551"/>
                    <a:gd name="T92" fmla="*/ 18 w 1119"/>
                    <a:gd name="T93" fmla="*/ 113 h 1551"/>
                    <a:gd name="T94" fmla="*/ 17 w 1119"/>
                    <a:gd name="T95" fmla="*/ 123 h 1551"/>
                    <a:gd name="T96" fmla="*/ 16 w 1119"/>
                    <a:gd name="T97" fmla="*/ 133 h 1551"/>
                    <a:gd name="T98" fmla="*/ 14 w 1119"/>
                    <a:gd name="T99" fmla="*/ 142 h 1551"/>
                    <a:gd name="T100" fmla="*/ 12 w 1119"/>
                    <a:gd name="T101" fmla="*/ 150 h 1551"/>
                    <a:gd name="T102" fmla="*/ 10 w 1119"/>
                    <a:gd name="T103" fmla="*/ 155 h 15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19" h="1551">
                      <a:moveTo>
                        <a:pt x="99" y="1551"/>
                      </a:moveTo>
                      <a:lnTo>
                        <a:pt x="41" y="1404"/>
                      </a:lnTo>
                      <a:lnTo>
                        <a:pt x="9" y="1253"/>
                      </a:lnTo>
                      <a:lnTo>
                        <a:pt x="0" y="1104"/>
                      </a:lnTo>
                      <a:lnTo>
                        <a:pt x="9" y="961"/>
                      </a:lnTo>
                      <a:lnTo>
                        <a:pt x="31" y="827"/>
                      </a:lnTo>
                      <a:lnTo>
                        <a:pt x="63" y="708"/>
                      </a:lnTo>
                      <a:lnTo>
                        <a:pt x="98" y="607"/>
                      </a:lnTo>
                      <a:lnTo>
                        <a:pt x="134" y="528"/>
                      </a:lnTo>
                      <a:lnTo>
                        <a:pt x="161" y="485"/>
                      </a:lnTo>
                      <a:lnTo>
                        <a:pt x="195" y="438"/>
                      </a:lnTo>
                      <a:lnTo>
                        <a:pt x="282" y="337"/>
                      </a:lnTo>
                      <a:lnTo>
                        <a:pt x="391" y="235"/>
                      </a:lnTo>
                      <a:lnTo>
                        <a:pt x="515" y="141"/>
                      </a:lnTo>
                      <a:lnTo>
                        <a:pt x="648" y="64"/>
                      </a:lnTo>
                      <a:lnTo>
                        <a:pt x="783" y="14"/>
                      </a:lnTo>
                      <a:lnTo>
                        <a:pt x="849" y="2"/>
                      </a:lnTo>
                      <a:lnTo>
                        <a:pt x="914" y="0"/>
                      </a:lnTo>
                      <a:lnTo>
                        <a:pt x="975" y="8"/>
                      </a:lnTo>
                      <a:lnTo>
                        <a:pt x="1033" y="30"/>
                      </a:lnTo>
                      <a:lnTo>
                        <a:pt x="1076" y="67"/>
                      </a:lnTo>
                      <a:lnTo>
                        <a:pt x="1104" y="101"/>
                      </a:lnTo>
                      <a:lnTo>
                        <a:pt x="1117" y="131"/>
                      </a:lnTo>
                      <a:lnTo>
                        <a:pt x="1119" y="159"/>
                      </a:lnTo>
                      <a:lnTo>
                        <a:pt x="1095" y="207"/>
                      </a:lnTo>
                      <a:lnTo>
                        <a:pt x="1042" y="244"/>
                      </a:lnTo>
                      <a:lnTo>
                        <a:pt x="976" y="272"/>
                      </a:lnTo>
                      <a:lnTo>
                        <a:pt x="910" y="293"/>
                      </a:lnTo>
                      <a:lnTo>
                        <a:pt x="857" y="305"/>
                      </a:lnTo>
                      <a:lnTo>
                        <a:pt x="828" y="310"/>
                      </a:lnTo>
                      <a:lnTo>
                        <a:pt x="702" y="344"/>
                      </a:lnTo>
                      <a:lnTo>
                        <a:pt x="594" y="378"/>
                      </a:lnTo>
                      <a:lnTo>
                        <a:pt x="498" y="432"/>
                      </a:lnTo>
                      <a:lnTo>
                        <a:pt x="451" y="473"/>
                      </a:lnTo>
                      <a:lnTo>
                        <a:pt x="404" y="525"/>
                      </a:lnTo>
                      <a:lnTo>
                        <a:pt x="330" y="536"/>
                      </a:lnTo>
                      <a:lnTo>
                        <a:pt x="301" y="546"/>
                      </a:lnTo>
                      <a:lnTo>
                        <a:pt x="281" y="558"/>
                      </a:lnTo>
                      <a:lnTo>
                        <a:pt x="273" y="574"/>
                      </a:lnTo>
                      <a:lnTo>
                        <a:pt x="277" y="592"/>
                      </a:lnTo>
                      <a:lnTo>
                        <a:pt x="297" y="615"/>
                      </a:lnTo>
                      <a:lnTo>
                        <a:pt x="335" y="641"/>
                      </a:lnTo>
                      <a:lnTo>
                        <a:pt x="265" y="793"/>
                      </a:lnTo>
                      <a:lnTo>
                        <a:pt x="198" y="945"/>
                      </a:lnTo>
                      <a:lnTo>
                        <a:pt x="190" y="980"/>
                      </a:lnTo>
                      <a:lnTo>
                        <a:pt x="184" y="1045"/>
                      </a:lnTo>
                      <a:lnTo>
                        <a:pt x="175" y="1130"/>
                      </a:lnTo>
                      <a:lnTo>
                        <a:pt x="166" y="1228"/>
                      </a:lnTo>
                      <a:lnTo>
                        <a:pt x="155" y="1328"/>
                      </a:lnTo>
                      <a:lnTo>
                        <a:pt x="141" y="1421"/>
                      </a:lnTo>
                      <a:lnTo>
                        <a:pt x="122" y="1498"/>
                      </a:lnTo>
                      <a:lnTo>
                        <a:pt x="99" y="1551"/>
                      </a:lnTo>
                      <a:close/>
                    </a:path>
                  </a:pathLst>
                </a:custGeom>
                <a:solidFill>
                  <a:srgbClr val="E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9" name="Freeform 30"/>
                <p:cNvSpPr>
                  <a:spLocks/>
                </p:cNvSpPr>
                <p:nvPr/>
              </p:nvSpPr>
              <p:spPr bwMode="auto">
                <a:xfrm>
                  <a:off x="4056" y="2094"/>
                  <a:ext cx="97" cy="125"/>
                </a:xfrm>
                <a:custGeom>
                  <a:avLst/>
                  <a:gdLst>
                    <a:gd name="T0" fmla="*/ 31 w 969"/>
                    <a:gd name="T1" fmla="*/ 48 h 1245"/>
                    <a:gd name="T2" fmla="*/ 40 w 969"/>
                    <a:gd name="T3" fmla="*/ 39 h 1245"/>
                    <a:gd name="T4" fmla="*/ 49 w 969"/>
                    <a:gd name="T5" fmla="*/ 32 h 1245"/>
                    <a:gd name="T6" fmla="*/ 58 w 969"/>
                    <a:gd name="T7" fmla="*/ 28 h 1245"/>
                    <a:gd name="T8" fmla="*/ 70 w 969"/>
                    <a:gd name="T9" fmla="*/ 24 h 1245"/>
                    <a:gd name="T10" fmla="*/ 72 w 969"/>
                    <a:gd name="T11" fmla="*/ 23 h 1245"/>
                    <a:gd name="T12" fmla="*/ 77 w 969"/>
                    <a:gd name="T13" fmla="*/ 21 h 1245"/>
                    <a:gd name="T14" fmla="*/ 89 w 969"/>
                    <a:gd name="T15" fmla="*/ 17 h 1245"/>
                    <a:gd name="T16" fmla="*/ 94 w 969"/>
                    <a:gd name="T17" fmla="*/ 13 h 1245"/>
                    <a:gd name="T18" fmla="*/ 97 w 969"/>
                    <a:gd name="T19" fmla="*/ 10 h 1245"/>
                    <a:gd name="T20" fmla="*/ 97 w 969"/>
                    <a:gd name="T21" fmla="*/ 6 h 1245"/>
                    <a:gd name="T22" fmla="*/ 95 w 969"/>
                    <a:gd name="T23" fmla="*/ 4 h 1245"/>
                    <a:gd name="T24" fmla="*/ 93 w 969"/>
                    <a:gd name="T25" fmla="*/ 3 h 1245"/>
                    <a:gd name="T26" fmla="*/ 88 w 969"/>
                    <a:gd name="T27" fmla="*/ 1 h 1245"/>
                    <a:gd name="T28" fmla="*/ 82 w 969"/>
                    <a:gd name="T29" fmla="*/ 0 h 1245"/>
                    <a:gd name="T30" fmla="*/ 71 w 969"/>
                    <a:gd name="T31" fmla="*/ 2 h 1245"/>
                    <a:gd name="T32" fmla="*/ 59 w 969"/>
                    <a:gd name="T33" fmla="*/ 7 h 1245"/>
                    <a:gd name="T34" fmla="*/ 47 w 969"/>
                    <a:gd name="T35" fmla="*/ 14 h 1245"/>
                    <a:gd name="T36" fmla="*/ 36 w 969"/>
                    <a:gd name="T37" fmla="*/ 23 h 1245"/>
                    <a:gd name="T38" fmla="*/ 27 w 969"/>
                    <a:gd name="T39" fmla="*/ 33 h 1245"/>
                    <a:gd name="T40" fmla="*/ 19 w 969"/>
                    <a:gd name="T41" fmla="*/ 42 h 1245"/>
                    <a:gd name="T42" fmla="*/ 14 w 969"/>
                    <a:gd name="T43" fmla="*/ 51 h 1245"/>
                    <a:gd name="T44" fmla="*/ 11 w 969"/>
                    <a:gd name="T45" fmla="*/ 57 h 1245"/>
                    <a:gd name="T46" fmla="*/ 8 w 969"/>
                    <a:gd name="T47" fmla="*/ 65 h 1245"/>
                    <a:gd name="T48" fmla="*/ 5 w 969"/>
                    <a:gd name="T49" fmla="*/ 74 h 1245"/>
                    <a:gd name="T50" fmla="*/ 3 w 969"/>
                    <a:gd name="T51" fmla="*/ 85 h 1245"/>
                    <a:gd name="T52" fmla="*/ 0 w 969"/>
                    <a:gd name="T53" fmla="*/ 106 h 1245"/>
                    <a:gd name="T54" fmla="*/ 1 w 969"/>
                    <a:gd name="T55" fmla="*/ 116 h 1245"/>
                    <a:gd name="T56" fmla="*/ 2 w 969"/>
                    <a:gd name="T57" fmla="*/ 125 h 1245"/>
                    <a:gd name="T58" fmla="*/ 4 w 969"/>
                    <a:gd name="T59" fmla="*/ 121 h 1245"/>
                    <a:gd name="T60" fmla="*/ 6 w 969"/>
                    <a:gd name="T61" fmla="*/ 116 h 1245"/>
                    <a:gd name="T62" fmla="*/ 8 w 969"/>
                    <a:gd name="T63" fmla="*/ 103 h 1245"/>
                    <a:gd name="T64" fmla="*/ 10 w 969"/>
                    <a:gd name="T65" fmla="*/ 91 h 1245"/>
                    <a:gd name="T66" fmla="*/ 11 w 969"/>
                    <a:gd name="T67" fmla="*/ 86 h 1245"/>
                    <a:gd name="T68" fmla="*/ 11 w 969"/>
                    <a:gd name="T69" fmla="*/ 84 h 1245"/>
                    <a:gd name="T70" fmla="*/ 17 w 969"/>
                    <a:gd name="T71" fmla="*/ 72 h 1245"/>
                    <a:gd name="T72" fmla="*/ 19 w 969"/>
                    <a:gd name="T73" fmla="*/ 67 h 1245"/>
                    <a:gd name="T74" fmla="*/ 22 w 969"/>
                    <a:gd name="T75" fmla="*/ 61 h 1245"/>
                    <a:gd name="T76" fmla="*/ 21 w 969"/>
                    <a:gd name="T77" fmla="*/ 59 h 1245"/>
                    <a:gd name="T78" fmla="*/ 20 w 969"/>
                    <a:gd name="T79" fmla="*/ 57 h 1245"/>
                    <a:gd name="T80" fmla="*/ 22 w 969"/>
                    <a:gd name="T81" fmla="*/ 53 h 1245"/>
                    <a:gd name="T82" fmla="*/ 26 w 969"/>
                    <a:gd name="T83" fmla="*/ 49 h 1245"/>
                    <a:gd name="T84" fmla="*/ 31 w 969"/>
                    <a:gd name="T85" fmla="*/ 48 h 12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969" h="1245">
                      <a:moveTo>
                        <a:pt x="311" y="478"/>
                      </a:moveTo>
                      <a:lnTo>
                        <a:pt x="396" y="388"/>
                      </a:lnTo>
                      <a:lnTo>
                        <a:pt x="485" y="322"/>
                      </a:lnTo>
                      <a:lnTo>
                        <a:pt x="583" y="275"/>
                      </a:lnTo>
                      <a:lnTo>
                        <a:pt x="696" y="236"/>
                      </a:lnTo>
                      <a:lnTo>
                        <a:pt x="721" y="230"/>
                      </a:lnTo>
                      <a:lnTo>
                        <a:pt x="768" y="214"/>
                      </a:lnTo>
                      <a:lnTo>
                        <a:pt x="886" y="165"/>
                      </a:lnTo>
                      <a:lnTo>
                        <a:pt x="938" y="133"/>
                      </a:lnTo>
                      <a:lnTo>
                        <a:pt x="969" y="99"/>
                      </a:lnTo>
                      <a:lnTo>
                        <a:pt x="969" y="62"/>
                      </a:lnTo>
                      <a:lnTo>
                        <a:pt x="954" y="44"/>
                      </a:lnTo>
                      <a:lnTo>
                        <a:pt x="928" y="25"/>
                      </a:lnTo>
                      <a:lnTo>
                        <a:pt x="878" y="7"/>
                      </a:lnTo>
                      <a:lnTo>
                        <a:pt x="823" y="0"/>
                      </a:lnTo>
                      <a:lnTo>
                        <a:pt x="708" y="18"/>
                      </a:lnTo>
                      <a:lnTo>
                        <a:pt x="590" y="68"/>
                      </a:lnTo>
                      <a:lnTo>
                        <a:pt x="474" y="144"/>
                      </a:lnTo>
                      <a:lnTo>
                        <a:pt x="364" y="234"/>
                      </a:lnTo>
                      <a:lnTo>
                        <a:pt x="268" y="330"/>
                      </a:lnTo>
                      <a:lnTo>
                        <a:pt x="190" y="423"/>
                      </a:lnTo>
                      <a:lnTo>
                        <a:pt x="139" y="504"/>
                      </a:lnTo>
                      <a:lnTo>
                        <a:pt x="107" y="570"/>
                      </a:lnTo>
                      <a:lnTo>
                        <a:pt x="76" y="650"/>
                      </a:lnTo>
                      <a:lnTo>
                        <a:pt x="48" y="742"/>
                      </a:lnTo>
                      <a:lnTo>
                        <a:pt x="25" y="842"/>
                      </a:lnTo>
                      <a:lnTo>
                        <a:pt x="0" y="1051"/>
                      </a:lnTo>
                      <a:lnTo>
                        <a:pt x="5" y="1152"/>
                      </a:lnTo>
                      <a:lnTo>
                        <a:pt x="23" y="1245"/>
                      </a:lnTo>
                      <a:lnTo>
                        <a:pt x="44" y="1205"/>
                      </a:lnTo>
                      <a:lnTo>
                        <a:pt x="61" y="1151"/>
                      </a:lnTo>
                      <a:lnTo>
                        <a:pt x="84" y="1023"/>
                      </a:lnTo>
                      <a:lnTo>
                        <a:pt x="99" y="904"/>
                      </a:lnTo>
                      <a:lnTo>
                        <a:pt x="106" y="860"/>
                      </a:lnTo>
                      <a:lnTo>
                        <a:pt x="112" y="834"/>
                      </a:lnTo>
                      <a:lnTo>
                        <a:pt x="165" y="720"/>
                      </a:lnTo>
                      <a:lnTo>
                        <a:pt x="191" y="665"/>
                      </a:lnTo>
                      <a:lnTo>
                        <a:pt x="224" y="606"/>
                      </a:lnTo>
                      <a:lnTo>
                        <a:pt x="207" y="585"/>
                      </a:lnTo>
                      <a:lnTo>
                        <a:pt x="201" y="564"/>
                      </a:lnTo>
                      <a:lnTo>
                        <a:pt x="216" y="524"/>
                      </a:lnTo>
                      <a:lnTo>
                        <a:pt x="256" y="492"/>
                      </a:lnTo>
                      <a:lnTo>
                        <a:pt x="311" y="478"/>
                      </a:lnTo>
                      <a:close/>
                    </a:path>
                  </a:pathLst>
                </a:custGeom>
                <a:solidFill>
                  <a:srgbClr val="F32A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70" name="Freeform 31"/>
                <p:cNvSpPr>
                  <a:spLocks/>
                </p:cNvSpPr>
                <p:nvPr/>
              </p:nvSpPr>
              <p:spPr bwMode="auto">
                <a:xfrm>
                  <a:off x="4088" y="2145"/>
                  <a:ext cx="38" cy="15"/>
                </a:xfrm>
                <a:custGeom>
                  <a:avLst/>
                  <a:gdLst>
                    <a:gd name="T0" fmla="*/ 0 w 383"/>
                    <a:gd name="T1" fmla="*/ 1 h 148"/>
                    <a:gd name="T2" fmla="*/ 2 w 383"/>
                    <a:gd name="T3" fmla="*/ 1 h 148"/>
                    <a:gd name="T4" fmla="*/ 5 w 383"/>
                    <a:gd name="T5" fmla="*/ 2 h 148"/>
                    <a:gd name="T6" fmla="*/ 14 w 383"/>
                    <a:gd name="T7" fmla="*/ 3 h 148"/>
                    <a:gd name="T8" fmla="*/ 24 w 383"/>
                    <a:gd name="T9" fmla="*/ 6 h 148"/>
                    <a:gd name="T10" fmla="*/ 29 w 383"/>
                    <a:gd name="T11" fmla="*/ 9 h 148"/>
                    <a:gd name="T12" fmla="*/ 33 w 383"/>
                    <a:gd name="T13" fmla="*/ 12 h 148"/>
                    <a:gd name="T14" fmla="*/ 37 w 383"/>
                    <a:gd name="T15" fmla="*/ 15 h 148"/>
                    <a:gd name="T16" fmla="*/ 38 w 383"/>
                    <a:gd name="T17" fmla="*/ 15 h 148"/>
                    <a:gd name="T18" fmla="*/ 38 w 383"/>
                    <a:gd name="T19" fmla="*/ 14 h 148"/>
                    <a:gd name="T20" fmla="*/ 36 w 383"/>
                    <a:gd name="T21" fmla="*/ 12 h 148"/>
                    <a:gd name="T22" fmla="*/ 34 w 383"/>
                    <a:gd name="T23" fmla="*/ 10 h 148"/>
                    <a:gd name="T24" fmla="*/ 28 w 383"/>
                    <a:gd name="T25" fmla="*/ 6 h 148"/>
                    <a:gd name="T26" fmla="*/ 21 w 383"/>
                    <a:gd name="T27" fmla="*/ 3 h 148"/>
                    <a:gd name="T28" fmla="*/ 15 w 383"/>
                    <a:gd name="T29" fmla="*/ 0 h 148"/>
                    <a:gd name="T30" fmla="*/ 12 w 383"/>
                    <a:gd name="T31" fmla="*/ 0 h 148"/>
                    <a:gd name="T32" fmla="*/ 7 w 383"/>
                    <a:gd name="T33" fmla="*/ 0 h 148"/>
                    <a:gd name="T34" fmla="*/ 3 w 383"/>
                    <a:gd name="T35" fmla="*/ 0 h 148"/>
                    <a:gd name="T36" fmla="*/ 0 w 383"/>
                    <a:gd name="T37" fmla="*/ 1 h 14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3" h="148">
                      <a:moveTo>
                        <a:pt x="0" y="12"/>
                      </a:moveTo>
                      <a:lnTo>
                        <a:pt x="22" y="14"/>
                      </a:lnTo>
                      <a:lnTo>
                        <a:pt x="54" y="18"/>
                      </a:lnTo>
                      <a:lnTo>
                        <a:pt x="143" y="32"/>
                      </a:lnTo>
                      <a:lnTo>
                        <a:pt x="244" y="61"/>
                      </a:lnTo>
                      <a:lnTo>
                        <a:pt x="290" y="84"/>
                      </a:lnTo>
                      <a:lnTo>
                        <a:pt x="332" y="114"/>
                      </a:lnTo>
                      <a:lnTo>
                        <a:pt x="375" y="148"/>
                      </a:lnTo>
                      <a:lnTo>
                        <a:pt x="383" y="144"/>
                      </a:lnTo>
                      <a:lnTo>
                        <a:pt x="382" y="136"/>
                      </a:lnTo>
                      <a:lnTo>
                        <a:pt x="365" y="122"/>
                      </a:lnTo>
                      <a:lnTo>
                        <a:pt x="341" y="103"/>
                      </a:lnTo>
                      <a:lnTo>
                        <a:pt x="278" y="64"/>
                      </a:lnTo>
                      <a:lnTo>
                        <a:pt x="210" y="26"/>
                      </a:lnTo>
                      <a:lnTo>
                        <a:pt x="154" y="4"/>
                      </a:lnTo>
                      <a:lnTo>
                        <a:pt x="119" y="0"/>
                      </a:lnTo>
                      <a:lnTo>
                        <a:pt x="73" y="0"/>
                      </a:lnTo>
                      <a:lnTo>
                        <a:pt x="29" y="3"/>
                      </a:lnTo>
                      <a:lnTo>
                        <a:pt x="0" y="12"/>
                      </a:lnTo>
                      <a:close/>
                    </a:path>
                  </a:pathLst>
                </a:custGeom>
                <a:solidFill>
                  <a:srgbClr val="D1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71" name="Freeform 32"/>
                <p:cNvSpPr>
                  <a:spLocks/>
                </p:cNvSpPr>
                <p:nvPr/>
              </p:nvSpPr>
              <p:spPr bwMode="auto">
                <a:xfrm>
                  <a:off x="4042" y="2089"/>
                  <a:ext cx="142" cy="222"/>
                </a:xfrm>
                <a:custGeom>
                  <a:avLst/>
                  <a:gdLst>
                    <a:gd name="T0" fmla="*/ 52 w 1417"/>
                    <a:gd name="T1" fmla="*/ 19 h 2227"/>
                    <a:gd name="T2" fmla="*/ 68 w 1417"/>
                    <a:gd name="T3" fmla="*/ 8 h 2227"/>
                    <a:gd name="T4" fmla="*/ 86 w 1417"/>
                    <a:gd name="T5" fmla="*/ 1 h 2227"/>
                    <a:gd name="T6" fmla="*/ 110 w 1417"/>
                    <a:gd name="T7" fmla="*/ 1 h 2227"/>
                    <a:gd name="T8" fmla="*/ 126 w 1417"/>
                    <a:gd name="T9" fmla="*/ 11 h 2227"/>
                    <a:gd name="T10" fmla="*/ 139 w 1417"/>
                    <a:gd name="T11" fmla="*/ 30 h 2227"/>
                    <a:gd name="T12" fmla="*/ 142 w 1417"/>
                    <a:gd name="T13" fmla="*/ 53 h 2227"/>
                    <a:gd name="T14" fmla="*/ 137 w 1417"/>
                    <a:gd name="T15" fmla="*/ 64 h 2227"/>
                    <a:gd name="T16" fmla="*/ 127 w 1417"/>
                    <a:gd name="T17" fmla="*/ 74 h 2227"/>
                    <a:gd name="T18" fmla="*/ 110 w 1417"/>
                    <a:gd name="T19" fmla="*/ 77 h 2227"/>
                    <a:gd name="T20" fmla="*/ 87 w 1417"/>
                    <a:gd name="T21" fmla="*/ 69 h 2227"/>
                    <a:gd name="T22" fmla="*/ 82 w 1417"/>
                    <a:gd name="T23" fmla="*/ 75 h 2227"/>
                    <a:gd name="T24" fmla="*/ 82 w 1417"/>
                    <a:gd name="T25" fmla="*/ 87 h 2227"/>
                    <a:gd name="T26" fmla="*/ 83 w 1417"/>
                    <a:gd name="T27" fmla="*/ 95 h 2227"/>
                    <a:gd name="T28" fmla="*/ 80 w 1417"/>
                    <a:gd name="T29" fmla="*/ 103 h 2227"/>
                    <a:gd name="T30" fmla="*/ 78 w 1417"/>
                    <a:gd name="T31" fmla="*/ 112 h 2227"/>
                    <a:gd name="T32" fmla="*/ 82 w 1417"/>
                    <a:gd name="T33" fmla="*/ 120 h 2227"/>
                    <a:gd name="T34" fmla="*/ 86 w 1417"/>
                    <a:gd name="T35" fmla="*/ 126 h 2227"/>
                    <a:gd name="T36" fmla="*/ 93 w 1417"/>
                    <a:gd name="T37" fmla="*/ 133 h 2227"/>
                    <a:gd name="T38" fmla="*/ 104 w 1417"/>
                    <a:gd name="T39" fmla="*/ 139 h 2227"/>
                    <a:gd name="T40" fmla="*/ 112 w 1417"/>
                    <a:gd name="T41" fmla="*/ 155 h 2227"/>
                    <a:gd name="T42" fmla="*/ 114 w 1417"/>
                    <a:gd name="T43" fmla="*/ 174 h 2227"/>
                    <a:gd name="T44" fmla="*/ 108 w 1417"/>
                    <a:gd name="T45" fmla="*/ 194 h 2227"/>
                    <a:gd name="T46" fmla="*/ 97 w 1417"/>
                    <a:gd name="T47" fmla="*/ 208 h 2227"/>
                    <a:gd name="T48" fmla="*/ 83 w 1417"/>
                    <a:gd name="T49" fmla="*/ 218 h 2227"/>
                    <a:gd name="T50" fmla="*/ 77 w 1417"/>
                    <a:gd name="T51" fmla="*/ 220 h 2227"/>
                    <a:gd name="T52" fmla="*/ 56 w 1417"/>
                    <a:gd name="T53" fmla="*/ 221 h 2227"/>
                    <a:gd name="T54" fmla="*/ 39 w 1417"/>
                    <a:gd name="T55" fmla="*/ 214 h 2227"/>
                    <a:gd name="T56" fmla="*/ 25 w 1417"/>
                    <a:gd name="T57" fmla="*/ 200 h 2227"/>
                    <a:gd name="T58" fmla="*/ 15 w 1417"/>
                    <a:gd name="T59" fmla="*/ 182 h 2227"/>
                    <a:gd name="T60" fmla="*/ 4 w 1417"/>
                    <a:gd name="T61" fmla="*/ 153 h 2227"/>
                    <a:gd name="T62" fmla="*/ 1 w 1417"/>
                    <a:gd name="T63" fmla="*/ 126 h 2227"/>
                    <a:gd name="T64" fmla="*/ 2 w 1417"/>
                    <a:gd name="T65" fmla="*/ 85 h 2227"/>
                    <a:gd name="T66" fmla="*/ 7 w 1417"/>
                    <a:gd name="T67" fmla="*/ 66 h 2227"/>
                    <a:gd name="T68" fmla="*/ 19 w 1417"/>
                    <a:gd name="T69" fmla="*/ 48 h 2227"/>
                    <a:gd name="T70" fmla="*/ 37 w 1417"/>
                    <a:gd name="T71" fmla="*/ 31 h 22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7" h="2227">
                      <a:moveTo>
                        <a:pt x="369" y="306"/>
                      </a:moveTo>
                      <a:lnTo>
                        <a:pt x="521" y="187"/>
                      </a:lnTo>
                      <a:lnTo>
                        <a:pt x="596" y="130"/>
                      </a:lnTo>
                      <a:lnTo>
                        <a:pt x="675" y="78"/>
                      </a:lnTo>
                      <a:lnTo>
                        <a:pt x="761" y="36"/>
                      </a:lnTo>
                      <a:lnTo>
                        <a:pt x="858" y="9"/>
                      </a:lnTo>
                      <a:lnTo>
                        <a:pt x="968" y="0"/>
                      </a:lnTo>
                      <a:lnTo>
                        <a:pt x="1095" y="11"/>
                      </a:lnTo>
                      <a:lnTo>
                        <a:pt x="1175" y="45"/>
                      </a:lnTo>
                      <a:lnTo>
                        <a:pt x="1256" y="108"/>
                      </a:lnTo>
                      <a:lnTo>
                        <a:pt x="1330" y="194"/>
                      </a:lnTo>
                      <a:lnTo>
                        <a:pt x="1387" y="297"/>
                      </a:lnTo>
                      <a:lnTo>
                        <a:pt x="1417" y="412"/>
                      </a:lnTo>
                      <a:lnTo>
                        <a:pt x="1413" y="528"/>
                      </a:lnTo>
                      <a:lnTo>
                        <a:pt x="1396" y="586"/>
                      </a:lnTo>
                      <a:lnTo>
                        <a:pt x="1365" y="641"/>
                      </a:lnTo>
                      <a:lnTo>
                        <a:pt x="1322" y="695"/>
                      </a:lnTo>
                      <a:lnTo>
                        <a:pt x="1264" y="744"/>
                      </a:lnTo>
                      <a:lnTo>
                        <a:pt x="1187" y="771"/>
                      </a:lnTo>
                      <a:lnTo>
                        <a:pt x="1094" y="775"/>
                      </a:lnTo>
                      <a:lnTo>
                        <a:pt x="988" y="751"/>
                      </a:lnTo>
                      <a:lnTo>
                        <a:pt x="873" y="692"/>
                      </a:lnTo>
                      <a:lnTo>
                        <a:pt x="841" y="711"/>
                      </a:lnTo>
                      <a:lnTo>
                        <a:pt x="821" y="751"/>
                      </a:lnTo>
                      <a:lnTo>
                        <a:pt x="815" y="806"/>
                      </a:lnTo>
                      <a:lnTo>
                        <a:pt x="821" y="872"/>
                      </a:lnTo>
                      <a:lnTo>
                        <a:pt x="826" y="918"/>
                      </a:lnTo>
                      <a:lnTo>
                        <a:pt x="826" y="952"/>
                      </a:lnTo>
                      <a:lnTo>
                        <a:pt x="814" y="997"/>
                      </a:lnTo>
                      <a:lnTo>
                        <a:pt x="797" y="1029"/>
                      </a:lnTo>
                      <a:lnTo>
                        <a:pt x="784" y="1074"/>
                      </a:lnTo>
                      <a:lnTo>
                        <a:pt x="783" y="1122"/>
                      </a:lnTo>
                      <a:lnTo>
                        <a:pt x="794" y="1168"/>
                      </a:lnTo>
                      <a:lnTo>
                        <a:pt x="816" y="1203"/>
                      </a:lnTo>
                      <a:lnTo>
                        <a:pt x="851" y="1220"/>
                      </a:lnTo>
                      <a:lnTo>
                        <a:pt x="856" y="1267"/>
                      </a:lnTo>
                      <a:lnTo>
                        <a:pt x="891" y="1307"/>
                      </a:lnTo>
                      <a:lnTo>
                        <a:pt x="933" y="1335"/>
                      </a:lnTo>
                      <a:lnTo>
                        <a:pt x="968" y="1341"/>
                      </a:lnTo>
                      <a:lnTo>
                        <a:pt x="1037" y="1397"/>
                      </a:lnTo>
                      <a:lnTo>
                        <a:pt x="1088" y="1468"/>
                      </a:lnTo>
                      <a:lnTo>
                        <a:pt x="1122" y="1551"/>
                      </a:lnTo>
                      <a:lnTo>
                        <a:pt x="1138" y="1644"/>
                      </a:lnTo>
                      <a:lnTo>
                        <a:pt x="1135" y="1743"/>
                      </a:lnTo>
                      <a:lnTo>
                        <a:pt x="1116" y="1845"/>
                      </a:lnTo>
                      <a:lnTo>
                        <a:pt x="1075" y="1947"/>
                      </a:lnTo>
                      <a:lnTo>
                        <a:pt x="1017" y="2046"/>
                      </a:lnTo>
                      <a:lnTo>
                        <a:pt x="970" y="2089"/>
                      </a:lnTo>
                      <a:lnTo>
                        <a:pt x="901" y="2139"/>
                      </a:lnTo>
                      <a:lnTo>
                        <a:pt x="829" y="2184"/>
                      </a:lnTo>
                      <a:lnTo>
                        <a:pt x="797" y="2201"/>
                      </a:lnTo>
                      <a:lnTo>
                        <a:pt x="770" y="2210"/>
                      </a:lnTo>
                      <a:lnTo>
                        <a:pt x="659" y="2227"/>
                      </a:lnTo>
                      <a:lnTo>
                        <a:pt x="559" y="2221"/>
                      </a:lnTo>
                      <a:lnTo>
                        <a:pt x="469" y="2193"/>
                      </a:lnTo>
                      <a:lnTo>
                        <a:pt x="389" y="2147"/>
                      </a:lnTo>
                      <a:lnTo>
                        <a:pt x="316" y="2085"/>
                      </a:lnTo>
                      <a:lnTo>
                        <a:pt x="254" y="2009"/>
                      </a:lnTo>
                      <a:lnTo>
                        <a:pt x="198" y="1920"/>
                      </a:lnTo>
                      <a:lnTo>
                        <a:pt x="148" y="1822"/>
                      </a:lnTo>
                      <a:lnTo>
                        <a:pt x="67" y="1632"/>
                      </a:lnTo>
                      <a:lnTo>
                        <a:pt x="36" y="1535"/>
                      </a:lnTo>
                      <a:lnTo>
                        <a:pt x="22" y="1440"/>
                      </a:lnTo>
                      <a:lnTo>
                        <a:pt x="5" y="1261"/>
                      </a:lnTo>
                      <a:lnTo>
                        <a:pt x="0" y="1062"/>
                      </a:lnTo>
                      <a:lnTo>
                        <a:pt x="18" y="855"/>
                      </a:lnTo>
                      <a:lnTo>
                        <a:pt x="39" y="754"/>
                      </a:lnTo>
                      <a:lnTo>
                        <a:pt x="69" y="659"/>
                      </a:lnTo>
                      <a:lnTo>
                        <a:pt x="115" y="572"/>
                      </a:lnTo>
                      <a:lnTo>
                        <a:pt x="188" y="478"/>
                      </a:lnTo>
                      <a:lnTo>
                        <a:pt x="275" y="385"/>
                      </a:lnTo>
                      <a:lnTo>
                        <a:pt x="369" y="306"/>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72" name="Freeform 33"/>
                <p:cNvSpPr>
                  <a:spLocks/>
                </p:cNvSpPr>
                <p:nvPr/>
              </p:nvSpPr>
              <p:spPr bwMode="auto">
                <a:xfrm>
                  <a:off x="4091" y="2209"/>
                  <a:ext cx="13" cy="132"/>
                </a:xfrm>
                <a:custGeom>
                  <a:avLst/>
                  <a:gdLst>
                    <a:gd name="T0" fmla="*/ 12 w 133"/>
                    <a:gd name="T1" fmla="*/ 0 h 1318"/>
                    <a:gd name="T2" fmla="*/ 13 w 133"/>
                    <a:gd name="T3" fmla="*/ 10 h 1318"/>
                    <a:gd name="T4" fmla="*/ 13 w 133"/>
                    <a:gd name="T5" fmla="*/ 20 h 1318"/>
                    <a:gd name="T6" fmla="*/ 12 w 133"/>
                    <a:gd name="T7" fmla="*/ 38 h 1318"/>
                    <a:gd name="T8" fmla="*/ 10 w 133"/>
                    <a:gd name="T9" fmla="*/ 54 h 1318"/>
                    <a:gd name="T10" fmla="*/ 7 w 133"/>
                    <a:gd name="T11" fmla="*/ 70 h 1318"/>
                    <a:gd name="T12" fmla="*/ 2 w 133"/>
                    <a:gd name="T13" fmla="*/ 99 h 1318"/>
                    <a:gd name="T14" fmla="*/ 0 w 133"/>
                    <a:gd name="T15" fmla="*/ 115 h 1318"/>
                    <a:gd name="T16" fmla="*/ 0 w 133"/>
                    <a:gd name="T17" fmla="*/ 132 h 13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3" h="1318">
                      <a:moveTo>
                        <a:pt x="119" y="0"/>
                      </a:moveTo>
                      <a:lnTo>
                        <a:pt x="129" y="104"/>
                      </a:lnTo>
                      <a:lnTo>
                        <a:pt x="133" y="201"/>
                      </a:lnTo>
                      <a:lnTo>
                        <a:pt x="127" y="380"/>
                      </a:lnTo>
                      <a:lnTo>
                        <a:pt x="106" y="542"/>
                      </a:lnTo>
                      <a:lnTo>
                        <a:pt x="76" y="694"/>
                      </a:lnTo>
                      <a:lnTo>
                        <a:pt x="17" y="990"/>
                      </a:lnTo>
                      <a:lnTo>
                        <a:pt x="0" y="1147"/>
                      </a:lnTo>
                      <a:lnTo>
                        <a:pt x="2" y="1318"/>
                      </a:lnTo>
                    </a:path>
                  </a:pathLst>
                </a:custGeom>
                <a:noFill/>
                <a:ln w="952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73" name="Freeform 34"/>
                <p:cNvSpPr>
                  <a:spLocks/>
                </p:cNvSpPr>
                <p:nvPr/>
              </p:nvSpPr>
              <p:spPr bwMode="auto">
                <a:xfrm>
                  <a:off x="4052" y="2208"/>
                  <a:ext cx="83" cy="26"/>
                </a:xfrm>
                <a:custGeom>
                  <a:avLst/>
                  <a:gdLst>
                    <a:gd name="T0" fmla="*/ 0 w 832"/>
                    <a:gd name="T1" fmla="*/ 26 h 255"/>
                    <a:gd name="T2" fmla="*/ 8 w 832"/>
                    <a:gd name="T3" fmla="*/ 22 h 255"/>
                    <a:gd name="T4" fmla="*/ 16 w 832"/>
                    <a:gd name="T5" fmla="*/ 19 h 255"/>
                    <a:gd name="T6" fmla="*/ 34 w 832"/>
                    <a:gd name="T7" fmla="*/ 13 h 255"/>
                    <a:gd name="T8" fmla="*/ 45 w 832"/>
                    <a:gd name="T9" fmla="*/ 11 h 255"/>
                    <a:gd name="T10" fmla="*/ 56 w 832"/>
                    <a:gd name="T11" fmla="*/ 8 h 255"/>
                    <a:gd name="T12" fmla="*/ 69 w 832"/>
                    <a:gd name="T13" fmla="*/ 4 h 255"/>
                    <a:gd name="T14" fmla="*/ 83 w 832"/>
                    <a:gd name="T15" fmla="*/ 0 h 2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32" h="255">
                      <a:moveTo>
                        <a:pt x="0" y="255"/>
                      </a:moveTo>
                      <a:lnTo>
                        <a:pt x="76" y="217"/>
                      </a:lnTo>
                      <a:lnTo>
                        <a:pt x="158" y="185"/>
                      </a:lnTo>
                      <a:lnTo>
                        <a:pt x="342" y="132"/>
                      </a:lnTo>
                      <a:lnTo>
                        <a:pt x="447" y="106"/>
                      </a:lnTo>
                      <a:lnTo>
                        <a:pt x="564" y="76"/>
                      </a:lnTo>
                      <a:lnTo>
                        <a:pt x="691" y="41"/>
                      </a:lnTo>
                      <a:lnTo>
                        <a:pt x="832" y="0"/>
                      </a:lnTo>
                    </a:path>
                  </a:pathLst>
                </a:custGeom>
                <a:noFill/>
                <a:ln w="7938">
                  <a:solidFill>
                    <a:srgbClr val="A842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74" name="Freeform 35"/>
                <p:cNvSpPr>
                  <a:spLocks/>
                </p:cNvSpPr>
                <p:nvPr/>
              </p:nvSpPr>
              <p:spPr bwMode="auto">
                <a:xfrm>
                  <a:off x="4053" y="2209"/>
                  <a:ext cx="81" cy="25"/>
                </a:xfrm>
                <a:custGeom>
                  <a:avLst/>
                  <a:gdLst>
                    <a:gd name="T0" fmla="*/ 0 w 814"/>
                    <a:gd name="T1" fmla="*/ 25 h 250"/>
                    <a:gd name="T2" fmla="*/ 8 w 814"/>
                    <a:gd name="T3" fmla="*/ 21 h 250"/>
                    <a:gd name="T4" fmla="*/ 16 w 814"/>
                    <a:gd name="T5" fmla="*/ 18 h 250"/>
                    <a:gd name="T6" fmla="*/ 35 w 814"/>
                    <a:gd name="T7" fmla="*/ 13 h 250"/>
                    <a:gd name="T8" fmla="*/ 57 w 814"/>
                    <a:gd name="T9" fmla="*/ 7 h 250"/>
                    <a:gd name="T10" fmla="*/ 69 w 814"/>
                    <a:gd name="T11" fmla="*/ 4 h 250"/>
                    <a:gd name="T12" fmla="*/ 81 w 814"/>
                    <a:gd name="T13" fmla="*/ 0 h 25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14" h="250">
                      <a:moveTo>
                        <a:pt x="0" y="250"/>
                      </a:moveTo>
                      <a:lnTo>
                        <a:pt x="76" y="212"/>
                      </a:lnTo>
                      <a:lnTo>
                        <a:pt x="161" y="180"/>
                      </a:lnTo>
                      <a:lnTo>
                        <a:pt x="352" y="126"/>
                      </a:lnTo>
                      <a:lnTo>
                        <a:pt x="570" y="71"/>
                      </a:lnTo>
                      <a:lnTo>
                        <a:pt x="689" y="39"/>
                      </a:lnTo>
                      <a:lnTo>
                        <a:pt x="814" y="0"/>
                      </a:lnTo>
                    </a:path>
                  </a:pathLst>
                </a:custGeom>
                <a:noFill/>
                <a:ln w="4763">
                  <a:solidFill>
                    <a:srgbClr val="C57441"/>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grpSp>
          <p:grpSp>
            <p:nvGrpSpPr>
              <p:cNvPr id="7181" name="Group 36"/>
              <p:cNvGrpSpPr>
                <a:grpSpLocks/>
              </p:cNvGrpSpPr>
              <p:nvPr/>
            </p:nvGrpSpPr>
            <p:grpSpPr bwMode="auto">
              <a:xfrm>
                <a:off x="2461" y="1560"/>
                <a:ext cx="322" cy="420"/>
                <a:chOff x="4118" y="1719"/>
                <a:chExt cx="483" cy="597"/>
              </a:xfrm>
            </p:grpSpPr>
            <p:sp>
              <p:nvSpPr>
                <p:cNvPr id="7247" name="Freeform 37"/>
                <p:cNvSpPr>
                  <a:spLocks/>
                </p:cNvSpPr>
                <p:nvPr/>
              </p:nvSpPr>
              <p:spPr bwMode="auto">
                <a:xfrm>
                  <a:off x="4280" y="1726"/>
                  <a:ext cx="5" cy="4"/>
                </a:xfrm>
                <a:custGeom>
                  <a:avLst/>
                  <a:gdLst>
                    <a:gd name="T0" fmla="*/ 1 w 49"/>
                    <a:gd name="T1" fmla="*/ 4 h 48"/>
                    <a:gd name="T2" fmla="*/ 0 w 49"/>
                    <a:gd name="T3" fmla="*/ 3 h 48"/>
                    <a:gd name="T4" fmla="*/ 0 w 49"/>
                    <a:gd name="T5" fmla="*/ 1 h 48"/>
                    <a:gd name="T6" fmla="*/ 0 w 49"/>
                    <a:gd name="T7" fmla="*/ 1 h 48"/>
                    <a:gd name="T8" fmla="*/ 5 w 49"/>
                    <a:gd name="T9" fmla="*/ 0 h 48"/>
                    <a:gd name="T10" fmla="*/ 3 w 49"/>
                    <a:gd name="T11" fmla="*/ 2 h 48"/>
                    <a:gd name="T12" fmla="*/ 1 w 49"/>
                    <a:gd name="T13" fmla="*/ 4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48">
                      <a:moveTo>
                        <a:pt x="9" y="48"/>
                      </a:moveTo>
                      <a:lnTo>
                        <a:pt x="2" y="34"/>
                      </a:lnTo>
                      <a:lnTo>
                        <a:pt x="0" y="13"/>
                      </a:lnTo>
                      <a:lnTo>
                        <a:pt x="1" y="10"/>
                      </a:lnTo>
                      <a:lnTo>
                        <a:pt x="49" y="0"/>
                      </a:lnTo>
                      <a:lnTo>
                        <a:pt x="31" y="23"/>
                      </a:lnTo>
                      <a:lnTo>
                        <a:pt x="9" y="48"/>
                      </a:lnTo>
                      <a:close/>
                    </a:path>
                  </a:pathLst>
                </a:custGeom>
                <a:solidFill>
                  <a:srgbClr val="E646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48" name="Freeform 38"/>
                <p:cNvSpPr>
                  <a:spLocks/>
                </p:cNvSpPr>
                <p:nvPr/>
              </p:nvSpPr>
              <p:spPr bwMode="auto">
                <a:xfrm>
                  <a:off x="4280" y="1724"/>
                  <a:ext cx="6" cy="3"/>
                </a:xfrm>
                <a:custGeom>
                  <a:avLst/>
                  <a:gdLst>
                    <a:gd name="T0" fmla="*/ 0 w 58"/>
                    <a:gd name="T1" fmla="*/ 3 h 25"/>
                    <a:gd name="T2" fmla="*/ 0 w 58"/>
                    <a:gd name="T3" fmla="*/ 1 h 25"/>
                    <a:gd name="T4" fmla="*/ 6 w 58"/>
                    <a:gd name="T5" fmla="*/ 0 h 25"/>
                    <a:gd name="T6" fmla="*/ 5 w 58"/>
                    <a:gd name="T7" fmla="*/ 1 h 25"/>
                    <a:gd name="T8" fmla="*/ 5 w 58"/>
                    <a:gd name="T9" fmla="*/ 2 h 25"/>
                    <a:gd name="T10" fmla="*/ 0 w 58"/>
                    <a:gd name="T11" fmla="*/ 3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8" h="25">
                      <a:moveTo>
                        <a:pt x="0" y="25"/>
                      </a:moveTo>
                      <a:lnTo>
                        <a:pt x="0" y="12"/>
                      </a:lnTo>
                      <a:lnTo>
                        <a:pt x="58" y="0"/>
                      </a:lnTo>
                      <a:lnTo>
                        <a:pt x="52" y="9"/>
                      </a:lnTo>
                      <a:lnTo>
                        <a:pt x="48" y="15"/>
                      </a:lnTo>
                      <a:lnTo>
                        <a:pt x="0" y="25"/>
                      </a:lnTo>
                      <a:close/>
                    </a:path>
                  </a:pathLst>
                </a:custGeom>
                <a:solidFill>
                  <a:srgbClr val="E646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49" name="Freeform 39"/>
                <p:cNvSpPr>
                  <a:spLocks/>
                </p:cNvSpPr>
                <p:nvPr/>
              </p:nvSpPr>
              <p:spPr bwMode="auto">
                <a:xfrm>
                  <a:off x="4280" y="1723"/>
                  <a:ext cx="7" cy="2"/>
                </a:xfrm>
                <a:custGeom>
                  <a:avLst/>
                  <a:gdLst>
                    <a:gd name="T0" fmla="*/ 0 w 67"/>
                    <a:gd name="T1" fmla="*/ 2 h 25"/>
                    <a:gd name="T2" fmla="*/ 0 w 67"/>
                    <a:gd name="T3" fmla="*/ 2 h 25"/>
                    <a:gd name="T4" fmla="*/ 0 w 67"/>
                    <a:gd name="T5" fmla="*/ 1 h 25"/>
                    <a:gd name="T6" fmla="*/ 7 w 67"/>
                    <a:gd name="T7" fmla="*/ 0 h 25"/>
                    <a:gd name="T8" fmla="*/ 6 w 67"/>
                    <a:gd name="T9" fmla="*/ 1 h 25"/>
                    <a:gd name="T10" fmla="*/ 0 w 67"/>
                    <a:gd name="T11" fmla="*/ 2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 h="25">
                      <a:moveTo>
                        <a:pt x="0" y="25"/>
                      </a:moveTo>
                      <a:lnTo>
                        <a:pt x="0" y="25"/>
                      </a:lnTo>
                      <a:lnTo>
                        <a:pt x="1" y="13"/>
                      </a:lnTo>
                      <a:lnTo>
                        <a:pt x="67" y="0"/>
                      </a:lnTo>
                      <a:lnTo>
                        <a:pt x="58" y="13"/>
                      </a:lnTo>
                      <a:lnTo>
                        <a:pt x="0" y="25"/>
                      </a:lnTo>
                      <a:close/>
                    </a:path>
                  </a:pathLst>
                </a:custGeom>
                <a:solidFill>
                  <a:srgbClr val="E951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0" name="Freeform 40"/>
                <p:cNvSpPr>
                  <a:spLocks/>
                </p:cNvSpPr>
                <p:nvPr/>
              </p:nvSpPr>
              <p:spPr bwMode="auto">
                <a:xfrm>
                  <a:off x="4280" y="1721"/>
                  <a:ext cx="8" cy="3"/>
                </a:xfrm>
                <a:custGeom>
                  <a:avLst/>
                  <a:gdLst>
                    <a:gd name="T0" fmla="*/ 0 w 76"/>
                    <a:gd name="T1" fmla="*/ 3 h 27"/>
                    <a:gd name="T2" fmla="*/ 0 w 76"/>
                    <a:gd name="T3" fmla="*/ 2 h 27"/>
                    <a:gd name="T4" fmla="*/ 0 w 76"/>
                    <a:gd name="T5" fmla="*/ 2 h 27"/>
                    <a:gd name="T6" fmla="*/ 8 w 76"/>
                    <a:gd name="T7" fmla="*/ 0 h 27"/>
                    <a:gd name="T8" fmla="*/ 8 w 76"/>
                    <a:gd name="T9" fmla="*/ 0 h 27"/>
                    <a:gd name="T10" fmla="*/ 7 w 76"/>
                    <a:gd name="T11" fmla="*/ 2 h 27"/>
                    <a:gd name="T12" fmla="*/ 0 w 76"/>
                    <a:gd name="T13" fmla="*/ 3 h 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6" h="27">
                      <a:moveTo>
                        <a:pt x="0" y="27"/>
                      </a:moveTo>
                      <a:lnTo>
                        <a:pt x="1" y="21"/>
                      </a:lnTo>
                      <a:lnTo>
                        <a:pt x="4" y="14"/>
                      </a:lnTo>
                      <a:lnTo>
                        <a:pt x="76" y="0"/>
                      </a:lnTo>
                      <a:lnTo>
                        <a:pt x="74" y="3"/>
                      </a:lnTo>
                      <a:lnTo>
                        <a:pt x="66" y="14"/>
                      </a:lnTo>
                      <a:lnTo>
                        <a:pt x="0" y="27"/>
                      </a:lnTo>
                      <a:close/>
                    </a:path>
                  </a:pathLst>
                </a:custGeom>
                <a:solidFill>
                  <a:srgbClr val="EB5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1" name="Freeform 41"/>
                <p:cNvSpPr>
                  <a:spLocks/>
                </p:cNvSpPr>
                <p:nvPr/>
              </p:nvSpPr>
              <p:spPr bwMode="auto">
                <a:xfrm>
                  <a:off x="4281" y="1720"/>
                  <a:ext cx="8" cy="3"/>
                </a:xfrm>
                <a:custGeom>
                  <a:avLst/>
                  <a:gdLst>
                    <a:gd name="T0" fmla="*/ 0 w 80"/>
                    <a:gd name="T1" fmla="*/ 3 h 27"/>
                    <a:gd name="T2" fmla="*/ 0 w 80"/>
                    <a:gd name="T3" fmla="*/ 2 h 27"/>
                    <a:gd name="T4" fmla="*/ 0 w 80"/>
                    <a:gd name="T5" fmla="*/ 2 h 27"/>
                    <a:gd name="T6" fmla="*/ 8 w 80"/>
                    <a:gd name="T7" fmla="*/ 0 h 27"/>
                    <a:gd name="T8" fmla="*/ 7 w 80"/>
                    <a:gd name="T9" fmla="*/ 1 h 27"/>
                    <a:gd name="T10" fmla="*/ 0 w 80"/>
                    <a:gd name="T11" fmla="*/ 3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 h="27">
                      <a:moveTo>
                        <a:pt x="0" y="27"/>
                      </a:moveTo>
                      <a:lnTo>
                        <a:pt x="3" y="15"/>
                      </a:lnTo>
                      <a:lnTo>
                        <a:pt x="80" y="0"/>
                      </a:lnTo>
                      <a:lnTo>
                        <a:pt x="72" y="13"/>
                      </a:lnTo>
                      <a:lnTo>
                        <a:pt x="0" y="27"/>
                      </a:lnTo>
                      <a:close/>
                    </a:path>
                  </a:pathLst>
                </a:custGeom>
                <a:solidFill>
                  <a:srgbClr val="ED65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2" name="Freeform 42"/>
                <p:cNvSpPr>
                  <a:spLocks/>
                </p:cNvSpPr>
                <p:nvPr/>
              </p:nvSpPr>
              <p:spPr bwMode="auto">
                <a:xfrm>
                  <a:off x="4281" y="1719"/>
                  <a:ext cx="8" cy="3"/>
                </a:xfrm>
                <a:custGeom>
                  <a:avLst/>
                  <a:gdLst>
                    <a:gd name="T0" fmla="*/ 0 w 84"/>
                    <a:gd name="T1" fmla="*/ 3 h 29"/>
                    <a:gd name="T2" fmla="*/ 0 w 84"/>
                    <a:gd name="T3" fmla="*/ 2 h 29"/>
                    <a:gd name="T4" fmla="*/ 8 w 84"/>
                    <a:gd name="T5" fmla="*/ 0 h 29"/>
                    <a:gd name="T6" fmla="*/ 7 w 84"/>
                    <a:gd name="T7" fmla="*/ 1 h 29"/>
                    <a:gd name="T8" fmla="*/ 0 w 84"/>
                    <a:gd name="T9" fmla="*/ 3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29">
                      <a:moveTo>
                        <a:pt x="0" y="29"/>
                      </a:moveTo>
                      <a:lnTo>
                        <a:pt x="3" y="16"/>
                      </a:lnTo>
                      <a:lnTo>
                        <a:pt x="84" y="0"/>
                      </a:lnTo>
                      <a:lnTo>
                        <a:pt x="77" y="14"/>
                      </a:lnTo>
                      <a:lnTo>
                        <a:pt x="0" y="29"/>
                      </a:lnTo>
                      <a:close/>
                    </a:path>
                  </a:pathLst>
                </a:custGeom>
                <a:solidFill>
                  <a:srgbClr val="F27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3" name="Freeform 43"/>
                <p:cNvSpPr>
                  <a:spLocks/>
                </p:cNvSpPr>
                <p:nvPr/>
              </p:nvSpPr>
              <p:spPr bwMode="auto">
                <a:xfrm>
                  <a:off x="4388" y="2063"/>
                  <a:ext cx="142" cy="223"/>
                </a:xfrm>
                <a:custGeom>
                  <a:avLst/>
                  <a:gdLst>
                    <a:gd name="T0" fmla="*/ 90 w 1418"/>
                    <a:gd name="T1" fmla="*/ 19 h 2229"/>
                    <a:gd name="T2" fmla="*/ 74 w 1418"/>
                    <a:gd name="T3" fmla="*/ 8 h 2229"/>
                    <a:gd name="T4" fmla="*/ 56 w 1418"/>
                    <a:gd name="T5" fmla="*/ 1 h 2229"/>
                    <a:gd name="T6" fmla="*/ 32 w 1418"/>
                    <a:gd name="T7" fmla="*/ 1 h 2229"/>
                    <a:gd name="T8" fmla="*/ 16 w 1418"/>
                    <a:gd name="T9" fmla="*/ 11 h 2229"/>
                    <a:gd name="T10" fmla="*/ 3 w 1418"/>
                    <a:gd name="T11" fmla="*/ 30 h 2229"/>
                    <a:gd name="T12" fmla="*/ 1 w 1418"/>
                    <a:gd name="T13" fmla="*/ 53 h 2229"/>
                    <a:gd name="T14" fmla="*/ 5 w 1418"/>
                    <a:gd name="T15" fmla="*/ 64 h 2229"/>
                    <a:gd name="T16" fmla="*/ 16 w 1418"/>
                    <a:gd name="T17" fmla="*/ 75 h 2229"/>
                    <a:gd name="T18" fmla="*/ 32 w 1418"/>
                    <a:gd name="T19" fmla="*/ 78 h 2229"/>
                    <a:gd name="T20" fmla="*/ 54 w 1418"/>
                    <a:gd name="T21" fmla="*/ 69 h 2229"/>
                    <a:gd name="T22" fmla="*/ 60 w 1418"/>
                    <a:gd name="T23" fmla="*/ 75 h 2229"/>
                    <a:gd name="T24" fmla="*/ 60 w 1418"/>
                    <a:gd name="T25" fmla="*/ 87 h 2229"/>
                    <a:gd name="T26" fmla="*/ 59 w 1418"/>
                    <a:gd name="T27" fmla="*/ 95 h 2229"/>
                    <a:gd name="T28" fmla="*/ 62 w 1418"/>
                    <a:gd name="T29" fmla="*/ 103 h 2229"/>
                    <a:gd name="T30" fmla="*/ 64 w 1418"/>
                    <a:gd name="T31" fmla="*/ 112 h 2229"/>
                    <a:gd name="T32" fmla="*/ 60 w 1418"/>
                    <a:gd name="T33" fmla="*/ 121 h 2229"/>
                    <a:gd name="T34" fmla="*/ 56 w 1418"/>
                    <a:gd name="T35" fmla="*/ 127 h 2229"/>
                    <a:gd name="T36" fmla="*/ 48 w 1418"/>
                    <a:gd name="T37" fmla="*/ 134 h 2229"/>
                    <a:gd name="T38" fmla="*/ 38 w 1418"/>
                    <a:gd name="T39" fmla="*/ 140 h 2229"/>
                    <a:gd name="T40" fmla="*/ 30 w 1418"/>
                    <a:gd name="T41" fmla="*/ 155 h 2229"/>
                    <a:gd name="T42" fmla="*/ 28 w 1418"/>
                    <a:gd name="T43" fmla="*/ 175 h 2229"/>
                    <a:gd name="T44" fmla="*/ 34 w 1418"/>
                    <a:gd name="T45" fmla="*/ 195 h 2229"/>
                    <a:gd name="T46" fmla="*/ 42 w 1418"/>
                    <a:gd name="T47" fmla="*/ 207 h 2229"/>
                    <a:gd name="T48" fmla="*/ 52 w 1418"/>
                    <a:gd name="T49" fmla="*/ 214 h 2229"/>
                    <a:gd name="T50" fmla="*/ 62 w 1418"/>
                    <a:gd name="T51" fmla="*/ 220 h 2229"/>
                    <a:gd name="T52" fmla="*/ 76 w 1418"/>
                    <a:gd name="T53" fmla="*/ 223 h 2229"/>
                    <a:gd name="T54" fmla="*/ 95 w 1418"/>
                    <a:gd name="T55" fmla="*/ 220 h 2229"/>
                    <a:gd name="T56" fmla="*/ 110 w 1418"/>
                    <a:gd name="T57" fmla="*/ 209 h 2229"/>
                    <a:gd name="T58" fmla="*/ 122 w 1418"/>
                    <a:gd name="T59" fmla="*/ 192 h 2229"/>
                    <a:gd name="T60" fmla="*/ 135 w 1418"/>
                    <a:gd name="T61" fmla="*/ 163 h 2229"/>
                    <a:gd name="T62" fmla="*/ 140 w 1418"/>
                    <a:gd name="T63" fmla="*/ 144 h 2229"/>
                    <a:gd name="T64" fmla="*/ 142 w 1418"/>
                    <a:gd name="T65" fmla="*/ 106 h 2229"/>
                    <a:gd name="T66" fmla="*/ 138 w 1418"/>
                    <a:gd name="T67" fmla="*/ 76 h 2229"/>
                    <a:gd name="T68" fmla="*/ 130 w 1418"/>
                    <a:gd name="T69" fmla="*/ 57 h 2229"/>
                    <a:gd name="T70" fmla="*/ 114 w 1418"/>
                    <a:gd name="T71" fmla="*/ 39 h 22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8" h="2229">
                      <a:moveTo>
                        <a:pt x="1049" y="308"/>
                      </a:moveTo>
                      <a:lnTo>
                        <a:pt x="897" y="188"/>
                      </a:lnTo>
                      <a:lnTo>
                        <a:pt x="822" y="130"/>
                      </a:lnTo>
                      <a:lnTo>
                        <a:pt x="742" y="79"/>
                      </a:lnTo>
                      <a:lnTo>
                        <a:pt x="657" y="38"/>
                      </a:lnTo>
                      <a:lnTo>
                        <a:pt x="560" y="10"/>
                      </a:lnTo>
                      <a:lnTo>
                        <a:pt x="449" y="0"/>
                      </a:lnTo>
                      <a:lnTo>
                        <a:pt x="323" y="11"/>
                      </a:lnTo>
                      <a:lnTo>
                        <a:pt x="243" y="45"/>
                      </a:lnTo>
                      <a:lnTo>
                        <a:pt x="162" y="108"/>
                      </a:lnTo>
                      <a:lnTo>
                        <a:pt x="88" y="196"/>
                      </a:lnTo>
                      <a:lnTo>
                        <a:pt x="31" y="299"/>
                      </a:lnTo>
                      <a:lnTo>
                        <a:pt x="0" y="413"/>
                      </a:lnTo>
                      <a:lnTo>
                        <a:pt x="5" y="529"/>
                      </a:lnTo>
                      <a:lnTo>
                        <a:pt x="22" y="587"/>
                      </a:lnTo>
                      <a:lnTo>
                        <a:pt x="53" y="642"/>
                      </a:lnTo>
                      <a:lnTo>
                        <a:pt x="97" y="696"/>
                      </a:lnTo>
                      <a:lnTo>
                        <a:pt x="155" y="746"/>
                      </a:lnTo>
                      <a:lnTo>
                        <a:pt x="231" y="771"/>
                      </a:lnTo>
                      <a:lnTo>
                        <a:pt x="324" y="775"/>
                      </a:lnTo>
                      <a:lnTo>
                        <a:pt x="430" y="751"/>
                      </a:lnTo>
                      <a:lnTo>
                        <a:pt x="544" y="692"/>
                      </a:lnTo>
                      <a:lnTo>
                        <a:pt x="577" y="713"/>
                      </a:lnTo>
                      <a:lnTo>
                        <a:pt x="596" y="752"/>
                      </a:lnTo>
                      <a:lnTo>
                        <a:pt x="603" y="806"/>
                      </a:lnTo>
                      <a:lnTo>
                        <a:pt x="596" y="873"/>
                      </a:lnTo>
                      <a:lnTo>
                        <a:pt x="592" y="919"/>
                      </a:lnTo>
                      <a:lnTo>
                        <a:pt x="593" y="953"/>
                      </a:lnTo>
                      <a:lnTo>
                        <a:pt x="604" y="997"/>
                      </a:lnTo>
                      <a:lnTo>
                        <a:pt x="621" y="1029"/>
                      </a:lnTo>
                      <a:lnTo>
                        <a:pt x="634" y="1074"/>
                      </a:lnTo>
                      <a:lnTo>
                        <a:pt x="635" y="1122"/>
                      </a:lnTo>
                      <a:lnTo>
                        <a:pt x="624" y="1169"/>
                      </a:lnTo>
                      <a:lnTo>
                        <a:pt x="602" y="1205"/>
                      </a:lnTo>
                      <a:lnTo>
                        <a:pt x="568" y="1221"/>
                      </a:lnTo>
                      <a:lnTo>
                        <a:pt x="561" y="1267"/>
                      </a:lnTo>
                      <a:lnTo>
                        <a:pt x="527" y="1309"/>
                      </a:lnTo>
                      <a:lnTo>
                        <a:pt x="484" y="1336"/>
                      </a:lnTo>
                      <a:lnTo>
                        <a:pt x="449" y="1343"/>
                      </a:lnTo>
                      <a:lnTo>
                        <a:pt x="380" y="1399"/>
                      </a:lnTo>
                      <a:lnTo>
                        <a:pt x="329" y="1469"/>
                      </a:lnTo>
                      <a:lnTo>
                        <a:pt x="296" y="1553"/>
                      </a:lnTo>
                      <a:lnTo>
                        <a:pt x="279" y="1646"/>
                      </a:lnTo>
                      <a:lnTo>
                        <a:pt x="281" y="1745"/>
                      </a:lnTo>
                      <a:lnTo>
                        <a:pt x="302" y="1846"/>
                      </a:lnTo>
                      <a:lnTo>
                        <a:pt x="343" y="1948"/>
                      </a:lnTo>
                      <a:lnTo>
                        <a:pt x="402" y="2047"/>
                      </a:lnTo>
                      <a:lnTo>
                        <a:pt x="422" y="2066"/>
                      </a:lnTo>
                      <a:lnTo>
                        <a:pt x="448" y="2089"/>
                      </a:lnTo>
                      <a:lnTo>
                        <a:pt x="516" y="2141"/>
                      </a:lnTo>
                      <a:lnTo>
                        <a:pt x="589" y="2186"/>
                      </a:lnTo>
                      <a:lnTo>
                        <a:pt x="621" y="2202"/>
                      </a:lnTo>
                      <a:lnTo>
                        <a:pt x="648" y="2211"/>
                      </a:lnTo>
                      <a:lnTo>
                        <a:pt x="759" y="2229"/>
                      </a:lnTo>
                      <a:lnTo>
                        <a:pt x="859" y="2222"/>
                      </a:lnTo>
                      <a:lnTo>
                        <a:pt x="949" y="2195"/>
                      </a:lnTo>
                      <a:lnTo>
                        <a:pt x="1029" y="2149"/>
                      </a:lnTo>
                      <a:lnTo>
                        <a:pt x="1100" y="2086"/>
                      </a:lnTo>
                      <a:lnTo>
                        <a:pt x="1164" y="2009"/>
                      </a:lnTo>
                      <a:lnTo>
                        <a:pt x="1220" y="1921"/>
                      </a:lnTo>
                      <a:lnTo>
                        <a:pt x="1269" y="1824"/>
                      </a:lnTo>
                      <a:lnTo>
                        <a:pt x="1351" y="1634"/>
                      </a:lnTo>
                      <a:lnTo>
                        <a:pt x="1381" y="1536"/>
                      </a:lnTo>
                      <a:lnTo>
                        <a:pt x="1396" y="1441"/>
                      </a:lnTo>
                      <a:lnTo>
                        <a:pt x="1413" y="1263"/>
                      </a:lnTo>
                      <a:lnTo>
                        <a:pt x="1418" y="1063"/>
                      </a:lnTo>
                      <a:lnTo>
                        <a:pt x="1400" y="855"/>
                      </a:lnTo>
                      <a:lnTo>
                        <a:pt x="1379" y="756"/>
                      </a:lnTo>
                      <a:lnTo>
                        <a:pt x="1349" y="659"/>
                      </a:lnTo>
                      <a:lnTo>
                        <a:pt x="1302" y="572"/>
                      </a:lnTo>
                      <a:lnTo>
                        <a:pt x="1230" y="478"/>
                      </a:lnTo>
                      <a:lnTo>
                        <a:pt x="1143" y="386"/>
                      </a:lnTo>
                      <a:lnTo>
                        <a:pt x="1049" y="308"/>
                      </a:lnTo>
                      <a:close/>
                    </a:path>
                  </a:pathLst>
                </a:custGeom>
                <a:solidFill>
                  <a:srgbClr val="CC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4" name="Freeform 44"/>
                <p:cNvSpPr>
                  <a:spLocks/>
                </p:cNvSpPr>
                <p:nvPr/>
              </p:nvSpPr>
              <p:spPr bwMode="auto">
                <a:xfrm>
                  <a:off x="4393" y="2066"/>
                  <a:ext cx="132" cy="217"/>
                </a:xfrm>
                <a:custGeom>
                  <a:avLst/>
                  <a:gdLst>
                    <a:gd name="T0" fmla="*/ 114 w 1314"/>
                    <a:gd name="T1" fmla="*/ 187 h 2174"/>
                    <a:gd name="T2" fmla="*/ 102 w 1314"/>
                    <a:gd name="T3" fmla="*/ 203 h 2174"/>
                    <a:gd name="T4" fmla="*/ 88 w 1314"/>
                    <a:gd name="T5" fmla="*/ 214 h 2174"/>
                    <a:gd name="T6" fmla="*/ 71 w 1314"/>
                    <a:gd name="T7" fmla="*/ 217 h 2174"/>
                    <a:gd name="T8" fmla="*/ 55 w 1314"/>
                    <a:gd name="T9" fmla="*/ 213 h 2174"/>
                    <a:gd name="T10" fmla="*/ 42 w 1314"/>
                    <a:gd name="T11" fmla="*/ 204 h 2174"/>
                    <a:gd name="T12" fmla="*/ 32 w 1314"/>
                    <a:gd name="T13" fmla="*/ 190 h 2174"/>
                    <a:gd name="T14" fmla="*/ 27 w 1314"/>
                    <a:gd name="T15" fmla="*/ 171 h 2174"/>
                    <a:gd name="T16" fmla="*/ 28 w 1314"/>
                    <a:gd name="T17" fmla="*/ 154 h 2174"/>
                    <a:gd name="T18" fmla="*/ 35 w 1314"/>
                    <a:gd name="T19" fmla="*/ 140 h 2174"/>
                    <a:gd name="T20" fmla="*/ 44 w 1314"/>
                    <a:gd name="T21" fmla="*/ 134 h 2174"/>
                    <a:gd name="T22" fmla="*/ 52 w 1314"/>
                    <a:gd name="T23" fmla="*/ 128 h 2174"/>
                    <a:gd name="T24" fmla="*/ 56 w 1314"/>
                    <a:gd name="T25" fmla="*/ 124 h 2174"/>
                    <a:gd name="T26" fmla="*/ 70 w 1314"/>
                    <a:gd name="T27" fmla="*/ 115 h 2174"/>
                    <a:gd name="T28" fmla="*/ 77 w 1314"/>
                    <a:gd name="T29" fmla="*/ 108 h 2174"/>
                    <a:gd name="T30" fmla="*/ 77 w 1314"/>
                    <a:gd name="T31" fmla="*/ 103 h 2174"/>
                    <a:gd name="T32" fmla="*/ 74 w 1314"/>
                    <a:gd name="T33" fmla="*/ 99 h 2174"/>
                    <a:gd name="T34" fmla="*/ 68 w 1314"/>
                    <a:gd name="T35" fmla="*/ 95 h 2174"/>
                    <a:gd name="T36" fmla="*/ 65 w 1314"/>
                    <a:gd name="T37" fmla="*/ 89 h 2174"/>
                    <a:gd name="T38" fmla="*/ 64 w 1314"/>
                    <a:gd name="T39" fmla="*/ 78 h 2174"/>
                    <a:gd name="T40" fmla="*/ 56 w 1314"/>
                    <a:gd name="T41" fmla="*/ 66 h 2174"/>
                    <a:gd name="T42" fmla="*/ 41 w 1314"/>
                    <a:gd name="T43" fmla="*/ 70 h 2174"/>
                    <a:gd name="T44" fmla="*/ 22 w 1314"/>
                    <a:gd name="T45" fmla="*/ 74 h 2174"/>
                    <a:gd name="T46" fmla="*/ 14 w 1314"/>
                    <a:gd name="T47" fmla="*/ 73 h 2174"/>
                    <a:gd name="T48" fmla="*/ 5 w 1314"/>
                    <a:gd name="T49" fmla="*/ 62 h 2174"/>
                    <a:gd name="T50" fmla="*/ 0 w 1314"/>
                    <a:gd name="T51" fmla="*/ 52 h 2174"/>
                    <a:gd name="T52" fmla="*/ 3 w 1314"/>
                    <a:gd name="T53" fmla="*/ 29 h 2174"/>
                    <a:gd name="T54" fmla="*/ 15 w 1314"/>
                    <a:gd name="T55" fmla="*/ 10 h 2174"/>
                    <a:gd name="T56" fmla="*/ 30 w 1314"/>
                    <a:gd name="T57" fmla="*/ 1 h 2174"/>
                    <a:gd name="T58" fmla="*/ 52 w 1314"/>
                    <a:gd name="T59" fmla="*/ 1 h 2174"/>
                    <a:gd name="T60" fmla="*/ 69 w 1314"/>
                    <a:gd name="T61" fmla="*/ 8 h 2174"/>
                    <a:gd name="T62" fmla="*/ 98 w 1314"/>
                    <a:gd name="T63" fmla="*/ 30 h 2174"/>
                    <a:gd name="T64" fmla="*/ 115 w 1314"/>
                    <a:gd name="T65" fmla="*/ 47 h 2174"/>
                    <a:gd name="T66" fmla="*/ 125 w 1314"/>
                    <a:gd name="T67" fmla="*/ 64 h 2174"/>
                    <a:gd name="T68" fmla="*/ 130 w 1314"/>
                    <a:gd name="T69" fmla="*/ 83 h 2174"/>
                    <a:gd name="T70" fmla="*/ 132 w 1314"/>
                    <a:gd name="T71" fmla="*/ 123 h 2174"/>
                    <a:gd name="T72" fmla="*/ 129 w 1314"/>
                    <a:gd name="T73" fmla="*/ 150 h 2174"/>
                    <a:gd name="T74" fmla="*/ 118 w 1314"/>
                    <a:gd name="T75" fmla="*/ 177 h 217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14" h="2174">
                      <a:moveTo>
                        <a:pt x="1176" y="1778"/>
                      </a:moveTo>
                      <a:lnTo>
                        <a:pt x="1131" y="1875"/>
                      </a:lnTo>
                      <a:lnTo>
                        <a:pt x="1079" y="1960"/>
                      </a:lnTo>
                      <a:lnTo>
                        <a:pt x="1020" y="2036"/>
                      </a:lnTo>
                      <a:lnTo>
                        <a:pt x="954" y="2096"/>
                      </a:lnTo>
                      <a:lnTo>
                        <a:pt x="879" y="2141"/>
                      </a:lnTo>
                      <a:lnTo>
                        <a:pt x="796" y="2169"/>
                      </a:lnTo>
                      <a:lnTo>
                        <a:pt x="704" y="2174"/>
                      </a:lnTo>
                      <a:lnTo>
                        <a:pt x="602" y="2158"/>
                      </a:lnTo>
                      <a:lnTo>
                        <a:pt x="546" y="2134"/>
                      </a:lnTo>
                      <a:lnTo>
                        <a:pt x="479" y="2090"/>
                      </a:lnTo>
                      <a:lnTo>
                        <a:pt x="416" y="2040"/>
                      </a:lnTo>
                      <a:lnTo>
                        <a:pt x="372" y="1998"/>
                      </a:lnTo>
                      <a:lnTo>
                        <a:pt x="319" y="1905"/>
                      </a:lnTo>
                      <a:lnTo>
                        <a:pt x="283" y="1811"/>
                      </a:lnTo>
                      <a:lnTo>
                        <a:pt x="265" y="1718"/>
                      </a:lnTo>
                      <a:lnTo>
                        <a:pt x="262" y="1629"/>
                      </a:lnTo>
                      <a:lnTo>
                        <a:pt x="275" y="1544"/>
                      </a:lnTo>
                      <a:lnTo>
                        <a:pt x="304" y="1467"/>
                      </a:lnTo>
                      <a:lnTo>
                        <a:pt x="348" y="1400"/>
                      </a:lnTo>
                      <a:lnTo>
                        <a:pt x="406" y="1347"/>
                      </a:lnTo>
                      <a:lnTo>
                        <a:pt x="438" y="1339"/>
                      </a:lnTo>
                      <a:lnTo>
                        <a:pt x="480" y="1318"/>
                      </a:lnTo>
                      <a:lnTo>
                        <a:pt x="514" y="1287"/>
                      </a:lnTo>
                      <a:lnTo>
                        <a:pt x="525" y="1248"/>
                      </a:lnTo>
                      <a:lnTo>
                        <a:pt x="555" y="1240"/>
                      </a:lnTo>
                      <a:lnTo>
                        <a:pt x="600" y="1217"/>
                      </a:lnTo>
                      <a:lnTo>
                        <a:pt x="696" y="1148"/>
                      </a:lnTo>
                      <a:lnTo>
                        <a:pt x="739" y="1117"/>
                      </a:lnTo>
                      <a:lnTo>
                        <a:pt x="767" y="1085"/>
                      </a:lnTo>
                      <a:lnTo>
                        <a:pt x="777" y="1057"/>
                      </a:lnTo>
                      <a:lnTo>
                        <a:pt x="764" y="1035"/>
                      </a:lnTo>
                      <a:lnTo>
                        <a:pt x="755" y="1010"/>
                      </a:lnTo>
                      <a:lnTo>
                        <a:pt x="739" y="992"/>
                      </a:lnTo>
                      <a:lnTo>
                        <a:pt x="695" y="963"/>
                      </a:lnTo>
                      <a:lnTo>
                        <a:pt x="674" y="947"/>
                      </a:lnTo>
                      <a:lnTo>
                        <a:pt x="656" y="925"/>
                      </a:lnTo>
                      <a:lnTo>
                        <a:pt x="647" y="893"/>
                      </a:lnTo>
                      <a:lnTo>
                        <a:pt x="647" y="848"/>
                      </a:lnTo>
                      <a:lnTo>
                        <a:pt x="640" y="778"/>
                      </a:lnTo>
                      <a:lnTo>
                        <a:pt x="607" y="710"/>
                      </a:lnTo>
                      <a:lnTo>
                        <a:pt x="560" y="657"/>
                      </a:lnTo>
                      <a:lnTo>
                        <a:pt x="518" y="632"/>
                      </a:lnTo>
                      <a:lnTo>
                        <a:pt x="409" y="697"/>
                      </a:lnTo>
                      <a:lnTo>
                        <a:pt x="307" y="735"/>
                      </a:lnTo>
                      <a:lnTo>
                        <a:pt x="216" y="746"/>
                      </a:lnTo>
                      <a:lnTo>
                        <a:pt x="178" y="741"/>
                      </a:lnTo>
                      <a:lnTo>
                        <a:pt x="144" y="727"/>
                      </a:lnTo>
                      <a:lnTo>
                        <a:pt x="90" y="679"/>
                      </a:lnTo>
                      <a:lnTo>
                        <a:pt x="49" y="626"/>
                      </a:lnTo>
                      <a:lnTo>
                        <a:pt x="21" y="573"/>
                      </a:lnTo>
                      <a:lnTo>
                        <a:pt x="3" y="517"/>
                      </a:lnTo>
                      <a:lnTo>
                        <a:pt x="0" y="403"/>
                      </a:lnTo>
                      <a:lnTo>
                        <a:pt x="28" y="292"/>
                      </a:lnTo>
                      <a:lnTo>
                        <a:pt x="81" y="191"/>
                      </a:lnTo>
                      <a:lnTo>
                        <a:pt x="150" y="105"/>
                      </a:lnTo>
                      <a:lnTo>
                        <a:pt x="225" y="44"/>
                      </a:lnTo>
                      <a:lnTo>
                        <a:pt x="300" y="12"/>
                      </a:lnTo>
                      <a:lnTo>
                        <a:pt x="417" y="0"/>
                      </a:lnTo>
                      <a:lnTo>
                        <a:pt x="519" y="10"/>
                      </a:lnTo>
                      <a:lnTo>
                        <a:pt x="608" y="37"/>
                      </a:lnTo>
                      <a:lnTo>
                        <a:pt x="688" y="78"/>
                      </a:lnTo>
                      <a:lnTo>
                        <a:pt x="832" y="184"/>
                      </a:lnTo>
                      <a:lnTo>
                        <a:pt x="972" y="300"/>
                      </a:lnTo>
                      <a:lnTo>
                        <a:pt x="1059" y="377"/>
                      </a:lnTo>
                      <a:lnTo>
                        <a:pt x="1141" y="466"/>
                      </a:lnTo>
                      <a:lnTo>
                        <a:pt x="1206" y="558"/>
                      </a:lnTo>
                      <a:lnTo>
                        <a:pt x="1249" y="643"/>
                      </a:lnTo>
                      <a:lnTo>
                        <a:pt x="1278" y="737"/>
                      </a:lnTo>
                      <a:lnTo>
                        <a:pt x="1297" y="835"/>
                      </a:lnTo>
                      <a:lnTo>
                        <a:pt x="1314" y="1036"/>
                      </a:lnTo>
                      <a:lnTo>
                        <a:pt x="1310" y="1231"/>
                      </a:lnTo>
                      <a:lnTo>
                        <a:pt x="1294" y="1406"/>
                      </a:lnTo>
                      <a:lnTo>
                        <a:pt x="1280" y="1498"/>
                      </a:lnTo>
                      <a:lnTo>
                        <a:pt x="1252" y="1594"/>
                      </a:lnTo>
                      <a:lnTo>
                        <a:pt x="1176" y="1778"/>
                      </a:lnTo>
                      <a:close/>
                    </a:path>
                  </a:pathLst>
                </a:custGeom>
                <a:solidFill>
                  <a:srgbClr val="E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5" name="Freeform 45"/>
                <p:cNvSpPr>
                  <a:spLocks/>
                </p:cNvSpPr>
                <p:nvPr/>
              </p:nvSpPr>
              <p:spPr bwMode="auto">
                <a:xfrm>
                  <a:off x="4409" y="2065"/>
                  <a:ext cx="112" cy="155"/>
                </a:xfrm>
                <a:custGeom>
                  <a:avLst/>
                  <a:gdLst>
                    <a:gd name="T0" fmla="*/ 102 w 1119"/>
                    <a:gd name="T1" fmla="*/ 155 h 1551"/>
                    <a:gd name="T2" fmla="*/ 108 w 1119"/>
                    <a:gd name="T3" fmla="*/ 140 h 1551"/>
                    <a:gd name="T4" fmla="*/ 111 w 1119"/>
                    <a:gd name="T5" fmla="*/ 125 h 1551"/>
                    <a:gd name="T6" fmla="*/ 112 w 1119"/>
                    <a:gd name="T7" fmla="*/ 110 h 1551"/>
                    <a:gd name="T8" fmla="*/ 111 w 1119"/>
                    <a:gd name="T9" fmla="*/ 96 h 1551"/>
                    <a:gd name="T10" fmla="*/ 109 w 1119"/>
                    <a:gd name="T11" fmla="*/ 83 h 1551"/>
                    <a:gd name="T12" fmla="*/ 106 w 1119"/>
                    <a:gd name="T13" fmla="*/ 71 h 1551"/>
                    <a:gd name="T14" fmla="*/ 102 w 1119"/>
                    <a:gd name="T15" fmla="*/ 61 h 1551"/>
                    <a:gd name="T16" fmla="*/ 98 w 1119"/>
                    <a:gd name="T17" fmla="*/ 53 h 1551"/>
                    <a:gd name="T18" fmla="*/ 96 w 1119"/>
                    <a:gd name="T19" fmla="*/ 49 h 1551"/>
                    <a:gd name="T20" fmla="*/ 92 w 1119"/>
                    <a:gd name="T21" fmla="*/ 44 h 1551"/>
                    <a:gd name="T22" fmla="*/ 84 w 1119"/>
                    <a:gd name="T23" fmla="*/ 34 h 1551"/>
                    <a:gd name="T24" fmla="*/ 73 w 1119"/>
                    <a:gd name="T25" fmla="*/ 24 h 1551"/>
                    <a:gd name="T26" fmla="*/ 60 w 1119"/>
                    <a:gd name="T27" fmla="*/ 14 h 1551"/>
                    <a:gd name="T28" fmla="*/ 47 w 1119"/>
                    <a:gd name="T29" fmla="*/ 6 h 1551"/>
                    <a:gd name="T30" fmla="*/ 34 w 1119"/>
                    <a:gd name="T31" fmla="*/ 1 h 1551"/>
                    <a:gd name="T32" fmla="*/ 27 w 1119"/>
                    <a:gd name="T33" fmla="*/ 0 h 1551"/>
                    <a:gd name="T34" fmla="*/ 21 w 1119"/>
                    <a:gd name="T35" fmla="*/ 0 h 1551"/>
                    <a:gd name="T36" fmla="*/ 14 w 1119"/>
                    <a:gd name="T37" fmla="*/ 1 h 1551"/>
                    <a:gd name="T38" fmla="*/ 9 w 1119"/>
                    <a:gd name="T39" fmla="*/ 3 h 1551"/>
                    <a:gd name="T40" fmla="*/ 4 w 1119"/>
                    <a:gd name="T41" fmla="*/ 7 h 1551"/>
                    <a:gd name="T42" fmla="*/ 2 w 1119"/>
                    <a:gd name="T43" fmla="*/ 10 h 1551"/>
                    <a:gd name="T44" fmla="*/ 0 w 1119"/>
                    <a:gd name="T45" fmla="*/ 13 h 1551"/>
                    <a:gd name="T46" fmla="*/ 0 w 1119"/>
                    <a:gd name="T47" fmla="*/ 16 h 1551"/>
                    <a:gd name="T48" fmla="*/ 2 w 1119"/>
                    <a:gd name="T49" fmla="*/ 21 h 1551"/>
                    <a:gd name="T50" fmla="*/ 8 w 1119"/>
                    <a:gd name="T51" fmla="*/ 24 h 1551"/>
                    <a:gd name="T52" fmla="*/ 14 w 1119"/>
                    <a:gd name="T53" fmla="*/ 27 h 1551"/>
                    <a:gd name="T54" fmla="*/ 21 w 1119"/>
                    <a:gd name="T55" fmla="*/ 29 h 1551"/>
                    <a:gd name="T56" fmla="*/ 26 w 1119"/>
                    <a:gd name="T57" fmla="*/ 30 h 1551"/>
                    <a:gd name="T58" fmla="*/ 29 w 1119"/>
                    <a:gd name="T59" fmla="*/ 31 h 1551"/>
                    <a:gd name="T60" fmla="*/ 42 w 1119"/>
                    <a:gd name="T61" fmla="*/ 35 h 1551"/>
                    <a:gd name="T62" fmla="*/ 53 w 1119"/>
                    <a:gd name="T63" fmla="*/ 38 h 1551"/>
                    <a:gd name="T64" fmla="*/ 62 w 1119"/>
                    <a:gd name="T65" fmla="*/ 43 h 1551"/>
                    <a:gd name="T66" fmla="*/ 67 w 1119"/>
                    <a:gd name="T67" fmla="*/ 47 h 1551"/>
                    <a:gd name="T68" fmla="*/ 72 w 1119"/>
                    <a:gd name="T69" fmla="*/ 53 h 1551"/>
                    <a:gd name="T70" fmla="*/ 79 w 1119"/>
                    <a:gd name="T71" fmla="*/ 54 h 1551"/>
                    <a:gd name="T72" fmla="*/ 82 w 1119"/>
                    <a:gd name="T73" fmla="*/ 55 h 1551"/>
                    <a:gd name="T74" fmla="*/ 84 w 1119"/>
                    <a:gd name="T75" fmla="*/ 56 h 1551"/>
                    <a:gd name="T76" fmla="*/ 85 w 1119"/>
                    <a:gd name="T77" fmla="*/ 57 h 1551"/>
                    <a:gd name="T78" fmla="*/ 84 w 1119"/>
                    <a:gd name="T79" fmla="*/ 59 h 1551"/>
                    <a:gd name="T80" fmla="*/ 82 w 1119"/>
                    <a:gd name="T81" fmla="*/ 62 h 1551"/>
                    <a:gd name="T82" fmla="*/ 78 w 1119"/>
                    <a:gd name="T83" fmla="*/ 64 h 1551"/>
                    <a:gd name="T84" fmla="*/ 85 w 1119"/>
                    <a:gd name="T85" fmla="*/ 79 h 1551"/>
                    <a:gd name="T86" fmla="*/ 92 w 1119"/>
                    <a:gd name="T87" fmla="*/ 94 h 1551"/>
                    <a:gd name="T88" fmla="*/ 93 w 1119"/>
                    <a:gd name="T89" fmla="*/ 98 h 1551"/>
                    <a:gd name="T90" fmla="*/ 94 w 1119"/>
                    <a:gd name="T91" fmla="*/ 104 h 1551"/>
                    <a:gd name="T92" fmla="*/ 94 w 1119"/>
                    <a:gd name="T93" fmla="*/ 113 h 1551"/>
                    <a:gd name="T94" fmla="*/ 95 w 1119"/>
                    <a:gd name="T95" fmla="*/ 123 h 1551"/>
                    <a:gd name="T96" fmla="*/ 96 w 1119"/>
                    <a:gd name="T97" fmla="*/ 133 h 1551"/>
                    <a:gd name="T98" fmla="*/ 98 w 1119"/>
                    <a:gd name="T99" fmla="*/ 142 h 1551"/>
                    <a:gd name="T100" fmla="*/ 100 w 1119"/>
                    <a:gd name="T101" fmla="*/ 150 h 1551"/>
                    <a:gd name="T102" fmla="*/ 102 w 1119"/>
                    <a:gd name="T103" fmla="*/ 155 h 15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119" h="1551">
                      <a:moveTo>
                        <a:pt x="1020" y="1551"/>
                      </a:moveTo>
                      <a:lnTo>
                        <a:pt x="1078" y="1404"/>
                      </a:lnTo>
                      <a:lnTo>
                        <a:pt x="1109" y="1255"/>
                      </a:lnTo>
                      <a:lnTo>
                        <a:pt x="1119" y="1105"/>
                      </a:lnTo>
                      <a:lnTo>
                        <a:pt x="1110" y="962"/>
                      </a:lnTo>
                      <a:lnTo>
                        <a:pt x="1087" y="828"/>
                      </a:lnTo>
                      <a:lnTo>
                        <a:pt x="1056" y="708"/>
                      </a:lnTo>
                      <a:lnTo>
                        <a:pt x="1020" y="607"/>
                      </a:lnTo>
                      <a:lnTo>
                        <a:pt x="984" y="529"/>
                      </a:lnTo>
                      <a:lnTo>
                        <a:pt x="958" y="486"/>
                      </a:lnTo>
                      <a:lnTo>
                        <a:pt x="924" y="439"/>
                      </a:lnTo>
                      <a:lnTo>
                        <a:pt x="836" y="338"/>
                      </a:lnTo>
                      <a:lnTo>
                        <a:pt x="728" y="236"/>
                      </a:lnTo>
                      <a:lnTo>
                        <a:pt x="603" y="142"/>
                      </a:lnTo>
                      <a:lnTo>
                        <a:pt x="471" y="65"/>
                      </a:lnTo>
                      <a:lnTo>
                        <a:pt x="336" y="14"/>
                      </a:lnTo>
                      <a:lnTo>
                        <a:pt x="269" y="2"/>
                      </a:lnTo>
                      <a:lnTo>
                        <a:pt x="205" y="0"/>
                      </a:lnTo>
                      <a:lnTo>
                        <a:pt x="143" y="9"/>
                      </a:lnTo>
                      <a:lnTo>
                        <a:pt x="85" y="31"/>
                      </a:lnTo>
                      <a:lnTo>
                        <a:pt x="43" y="68"/>
                      </a:lnTo>
                      <a:lnTo>
                        <a:pt x="15" y="101"/>
                      </a:lnTo>
                      <a:lnTo>
                        <a:pt x="2" y="133"/>
                      </a:lnTo>
                      <a:lnTo>
                        <a:pt x="0" y="160"/>
                      </a:lnTo>
                      <a:lnTo>
                        <a:pt x="24" y="207"/>
                      </a:lnTo>
                      <a:lnTo>
                        <a:pt x="77" y="245"/>
                      </a:lnTo>
                      <a:lnTo>
                        <a:pt x="143" y="273"/>
                      </a:lnTo>
                      <a:lnTo>
                        <a:pt x="210" y="293"/>
                      </a:lnTo>
                      <a:lnTo>
                        <a:pt x="263" y="305"/>
                      </a:lnTo>
                      <a:lnTo>
                        <a:pt x="291" y="312"/>
                      </a:lnTo>
                      <a:lnTo>
                        <a:pt x="417" y="346"/>
                      </a:lnTo>
                      <a:lnTo>
                        <a:pt x="525" y="379"/>
                      </a:lnTo>
                      <a:lnTo>
                        <a:pt x="621" y="432"/>
                      </a:lnTo>
                      <a:lnTo>
                        <a:pt x="667" y="473"/>
                      </a:lnTo>
                      <a:lnTo>
                        <a:pt x="715" y="526"/>
                      </a:lnTo>
                      <a:lnTo>
                        <a:pt x="789" y="538"/>
                      </a:lnTo>
                      <a:lnTo>
                        <a:pt x="818" y="547"/>
                      </a:lnTo>
                      <a:lnTo>
                        <a:pt x="838" y="559"/>
                      </a:lnTo>
                      <a:lnTo>
                        <a:pt x="846" y="575"/>
                      </a:lnTo>
                      <a:lnTo>
                        <a:pt x="842" y="594"/>
                      </a:lnTo>
                      <a:lnTo>
                        <a:pt x="822" y="616"/>
                      </a:lnTo>
                      <a:lnTo>
                        <a:pt x="783" y="642"/>
                      </a:lnTo>
                      <a:lnTo>
                        <a:pt x="854" y="795"/>
                      </a:lnTo>
                      <a:lnTo>
                        <a:pt x="920" y="945"/>
                      </a:lnTo>
                      <a:lnTo>
                        <a:pt x="929" y="980"/>
                      </a:lnTo>
                      <a:lnTo>
                        <a:pt x="935" y="1045"/>
                      </a:lnTo>
                      <a:lnTo>
                        <a:pt x="943" y="1132"/>
                      </a:lnTo>
                      <a:lnTo>
                        <a:pt x="953" y="1228"/>
                      </a:lnTo>
                      <a:lnTo>
                        <a:pt x="964" y="1328"/>
                      </a:lnTo>
                      <a:lnTo>
                        <a:pt x="978" y="1422"/>
                      </a:lnTo>
                      <a:lnTo>
                        <a:pt x="997" y="1499"/>
                      </a:lnTo>
                      <a:lnTo>
                        <a:pt x="1020" y="1551"/>
                      </a:lnTo>
                      <a:close/>
                    </a:path>
                  </a:pathLst>
                </a:custGeom>
                <a:solidFill>
                  <a:srgbClr val="E4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6" name="Freeform 46"/>
                <p:cNvSpPr>
                  <a:spLocks/>
                </p:cNvSpPr>
                <p:nvPr/>
              </p:nvSpPr>
              <p:spPr bwMode="auto">
                <a:xfrm>
                  <a:off x="4419" y="2069"/>
                  <a:ext cx="97" cy="125"/>
                </a:xfrm>
                <a:custGeom>
                  <a:avLst/>
                  <a:gdLst>
                    <a:gd name="T0" fmla="*/ 66 w 968"/>
                    <a:gd name="T1" fmla="*/ 48 h 1245"/>
                    <a:gd name="T2" fmla="*/ 57 w 968"/>
                    <a:gd name="T3" fmla="*/ 39 h 1245"/>
                    <a:gd name="T4" fmla="*/ 49 w 968"/>
                    <a:gd name="T5" fmla="*/ 32 h 1245"/>
                    <a:gd name="T6" fmla="*/ 39 w 968"/>
                    <a:gd name="T7" fmla="*/ 28 h 1245"/>
                    <a:gd name="T8" fmla="*/ 27 w 968"/>
                    <a:gd name="T9" fmla="*/ 24 h 1245"/>
                    <a:gd name="T10" fmla="*/ 25 w 968"/>
                    <a:gd name="T11" fmla="*/ 23 h 1245"/>
                    <a:gd name="T12" fmla="*/ 20 w 968"/>
                    <a:gd name="T13" fmla="*/ 21 h 1245"/>
                    <a:gd name="T14" fmla="*/ 8 w 968"/>
                    <a:gd name="T15" fmla="*/ 16 h 1245"/>
                    <a:gd name="T16" fmla="*/ 3 w 968"/>
                    <a:gd name="T17" fmla="*/ 13 h 1245"/>
                    <a:gd name="T18" fmla="*/ 0 w 968"/>
                    <a:gd name="T19" fmla="*/ 10 h 1245"/>
                    <a:gd name="T20" fmla="*/ 0 w 968"/>
                    <a:gd name="T21" fmla="*/ 6 h 1245"/>
                    <a:gd name="T22" fmla="*/ 1 w 968"/>
                    <a:gd name="T23" fmla="*/ 4 h 1245"/>
                    <a:gd name="T24" fmla="*/ 4 w 968"/>
                    <a:gd name="T25" fmla="*/ 3 h 1245"/>
                    <a:gd name="T26" fmla="*/ 9 w 968"/>
                    <a:gd name="T27" fmla="*/ 1 h 1245"/>
                    <a:gd name="T28" fmla="*/ 15 w 968"/>
                    <a:gd name="T29" fmla="*/ 0 h 1245"/>
                    <a:gd name="T30" fmla="*/ 26 w 968"/>
                    <a:gd name="T31" fmla="*/ 2 h 1245"/>
                    <a:gd name="T32" fmla="*/ 38 w 968"/>
                    <a:gd name="T33" fmla="*/ 7 h 1245"/>
                    <a:gd name="T34" fmla="*/ 50 w 968"/>
                    <a:gd name="T35" fmla="*/ 14 h 1245"/>
                    <a:gd name="T36" fmla="*/ 61 w 968"/>
                    <a:gd name="T37" fmla="*/ 23 h 1245"/>
                    <a:gd name="T38" fmla="*/ 70 w 968"/>
                    <a:gd name="T39" fmla="*/ 33 h 1245"/>
                    <a:gd name="T40" fmla="*/ 78 w 968"/>
                    <a:gd name="T41" fmla="*/ 42 h 1245"/>
                    <a:gd name="T42" fmla="*/ 83 w 968"/>
                    <a:gd name="T43" fmla="*/ 50 h 1245"/>
                    <a:gd name="T44" fmla="*/ 86 w 968"/>
                    <a:gd name="T45" fmla="*/ 57 h 1245"/>
                    <a:gd name="T46" fmla="*/ 89 w 968"/>
                    <a:gd name="T47" fmla="*/ 65 h 1245"/>
                    <a:gd name="T48" fmla="*/ 92 w 968"/>
                    <a:gd name="T49" fmla="*/ 74 h 1245"/>
                    <a:gd name="T50" fmla="*/ 95 w 968"/>
                    <a:gd name="T51" fmla="*/ 84 h 1245"/>
                    <a:gd name="T52" fmla="*/ 97 w 968"/>
                    <a:gd name="T53" fmla="*/ 105 h 1245"/>
                    <a:gd name="T54" fmla="*/ 97 w 968"/>
                    <a:gd name="T55" fmla="*/ 116 h 1245"/>
                    <a:gd name="T56" fmla="*/ 95 w 968"/>
                    <a:gd name="T57" fmla="*/ 125 h 1245"/>
                    <a:gd name="T58" fmla="*/ 93 w 968"/>
                    <a:gd name="T59" fmla="*/ 121 h 1245"/>
                    <a:gd name="T60" fmla="*/ 91 w 968"/>
                    <a:gd name="T61" fmla="*/ 115 h 1245"/>
                    <a:gd name="T62" fmla="*/ 89 w 968"/>
                    <a:gd name="T63" fmla="*/ 103 h 1245"/>
                    <a:gd name="T64" fmla="*/ 87 w 968"/>
                    <a:gd name="T65" fmla="*/ 91 h 1245"/>
                    <a:gd name="T66" fmla="*/ 87 w 968"/>
                    <a:gd name="T67" fmla="*/ 86 h 1245"/>
                    <a:gd name="T68" fmla="*/ 86 w 968"/>
                    <a:gd name="T69" fmla="*/ 84 h 1245"/>
                    <a:gd name="T70" fmla="*/ 81 w 968"/>
                    <a:gd name="T71" fmla="*/ 72 h 1245"/>
                    <a:gd name="T72" fmla="*/ 78 w 968"/>
                    <a:gd name="T73" fmla="*/ 67 h 1245"/>
                    <a:gd name="T74" fmla="*/ 75 w 968"/>
                    <a:gd name="T75" fmla="*/ 61 h 1245"/>
                    <a:gd name="T76" fmla="*/ 76 w 968"/>
                    <a:gd name="T77" fmla="*/ 59 h 1245"/>
                    <a:gd name="T78" fmla="*/ 77 w 968"/>
                    <a:gd name="T79" fmla="*/ 57 h 1245"/>
                    <a:gd name="T80" fmla="*/ 75 w 968"/>
                    <a:gd name="T81" fmla="*/ 52 h 1245"/>
                    <a:gd name="T82" fmla="*/ 71 w 968"/>
                    <a:gd name="T83" fmla="*/ 49 h 1245"/>
                    <a:gd name="T84" fmla="*/ 66 w 968"/>
                    <a:gd name="T85" fmla="*/ 48 h 124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968" h="1245">
                      <a:moveTo>
                        <a:pt x="658" y="476"/>
                      </a:moveTo>
                      <a:lnTo>
                        <a:pt x="573" y="386"/>
                      </a:lnTo>
                      <a:lnTo>
                        <a:pt x="484" y="321"/>
                      </a:lnTo>
                      <a:lnTo>
                        <a:pt x="385" y="274"/>
                      </a:lnTo>
                      <a:lnTo>
                        <a:pt x="273" y="237"/>
                      </a:lnTo>
                      <a:lnTo>
                        <a:pt x="248" y="229"/>
                      </a:lnTo>
                      <a:lnTo>
                        <a:pt x="201" y="214"/>
                      </a:lnTo>
                      <a:lnTo>
                        <a:pt x="82" y="164"/>
                      </a:lnTo>
                      <a:lnTo>
                        <a:pt x="31" y="132"/>
                      </a:lnTo>
                      <a:lnTo>
                        <a:pt x="0" y="98"/>
                      </a:lnTo>
                      <a:lnTo>
                        <a:pt x="0" y="62"/>
                      </a:lnTo>
                      <a:lnTo>
                        <a:pt x="14" y="43"/>
                      </a:lnTo>
                      <a:lnTo>
                        <a:pt x="41" y="25"/>
                      </a:lnTo>
                      <a:lnTo>
                        <a:pt x="92" y="6"/>
                      </a:lnTo>
                      <a:lnTo>
                        <a:pt x="146" y="0"/>
                      </a:lnTo>
                      <a:lnTo>
                        <a:pt x="260" y="17"/>
                      </a:lnTo>
                      <a:lnTo>
                        <a:pt x="379" y="68"/>
                      </a:lnTo>
                      <a:lnTo>
                        <a:pt x="496" y="142"/>
                      </a:lnTo>
                      <a:lnTo>
                        <a:pt x="605" y="233"/>
                      </a:lnTo>
                      <a:lnTo>
                        <a:pt x="702" y="329"/>
                      </a:lnTo>
                      <a:lnTo>
                        <a:pt x="779" y="422"/>
                      </a:lnTo>
                      <a:lnTo>
                        <a:pt x="831" y="502"/>
                      </a:lnTo>
                      <a:lnTo>
                        <a:pt x="862" y="568"/>
                      </a:lnTo>
                      <a:lnTo>
                        <a:pt x="893" y="649"/>
                      </a:lnTo>
                      <a:lnTo>
                        <a:pt x="921" y="742"/>
                      </a:lnTo>
                      <a:lnTo>
                        <a:pt x="944" y="841"/>
                      </a:lnTo>
                      <a:lnTo>
                        <a:pt x="968" y="1050"/>
                      </a:lnTo>
                      <a:lnTo>
                        <a:pt x="964" y="1151"/>
                      </a:lnTo>
                      <a:lnTo>
                        <a:pt x="945" y="1245"/>
                      </a:lnTo>
                      <a:lnTo>
                        <a:pt x="925" y="1205"/>
                      </a:lnTo>
                      <a:lnTo>
                        <a:pt x="908" y="1150"/>
                      </a:lnTo>
                      <a:lnTo>
                        <a:pt x="885" y="1021"/>
                      </a:lnTo>
                      <a:lnTo>
                        <a:pt x="871" y="902"/>
                      </a:lnTo>
                      <a:lnTo>
                        <a:pt x="864" y="858"/>
                      </a:lnTo>
                      <a:lnTo>
                        <a:pt x="858" y="833"/>
                      </a:lnTo>
                      <a:lnTo>
                        <a:pt x="804" y="720"/>
                      </a:lnTo>
                      <a:lnTo>
                        <a:pt x="777" y="664"/>
                      </a:lnTo>
                      <a:lnTo>
                        <a:pt x="744" y="604"/>
                      </a:lnTo>
                      <a:lnTo>
                        <a:pt x="762" y="585"/>
                      </a:lnTo>
                      <a:lnTo>
                        <a:pt x="768" y="563"/>
                      </a:lnTo>
                      <a:lnTo>
                        <a:pt x="753" y="522"/>
                      </a:lnTo>
                      <a:lnTo>
                        <a:pt x="713" y="490"/>
                      </a:lnTo>
                      <a:lnTo>
                        <a:pt x="658" y="476"/>
                      </a:lnTo>
                      <a:close/>
                    </a:path>
                  </a:pathLst>
                </a:custGeom>
                <a:solidFill>
                  <a:srgbClr val="F32A2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7" name="Freeform 47"/>
                <p:cNvSpPr>
                  <a:spLocks/>
                </p:cNvSpPr>
                <p:nvPr/>
              </p:nvSpPr>
              <p:spPr bwMode="auto">
                <a:xfrm>
                  <a:off x="4446" y="2119"/>
                  <a:ext cx="38" cy="15"/>
                </a:xfrm>
                <a:custGeom>
                  <a:avLst/>
                  <a:gdLst>
                    <a:gd name="T0" fmla="*/ 38 w 383"/>
                    <a:gd name="T1" fmla="*/ 1 h 150"/>
                    <a:gd name="T2" fmla="*/ 36 w 383"/>
                    <a:gd name="T3" fmla="*/ 2 h 150"/>
                    <a:gd name="T4" fmla="*/ 33 w 383"/>
                    <a:gd name="T5" fmla="*/ 2 h 150"/>
                    <a:gd name="T6" fmla="*/ 24 w 383"/>
                    <a:gd name="T7" fmla="*/ 3 h 150"/>
                    <a:gd name="T8" fmla="*/ 14 w 383"/>
                    <a:gd name="T9" fmla="*/ 6 h 150"/>
                    <a:gd name="T10" fmla="*/ 9 w 383"/>
                    <a:gd name="T11" fmla="*/ 9 h 150"/>
                    <a:gd name="T12" fmla="*/ 5 w 383"/>
                    <a:gd name="T13" fmla="*/ 12 h 150"/>
                    <a:gd name="T14" fmla="*/ 1 w 383"/>
                    <a:gd name="T15" fmla="*/ 15 h 150"/>
                    <a:gd name="T16" fmla="*/ 0 w 383"/>
                    <a:gd name="T17" fmla="*/ 15 h 150"/>
                    <a:gd name="T18" fmla="*/ 0 w 383"/>
                    <a:gd name="T19" fmla="*/ 14 h 150"/>
                    <a:gd name="T20" fmla="*/ 4 w 383"/>
                    <a:gd name="T21" fmla="*/ 10 h 150"/>
                    <a:gd name="T22" fmla="*/ 10 w 383"/>
                    <a:gd name="T23" fmla="*/ 6 h 150"/>
                    <a:gd name="T24" fmla="*/ 17 w 383"/>
                    <a:gd name="T25" fmla="*/ 3 h 150"/>
                    <a:gd name="T26" fmla="*/ 23 w 383"/>
                    <a:gd name="T27" fmla="*/ 1 h 150"/>
                    <a:gd name="T28" fmla="*/ 26 w 383"/>
                    <a:gd name="T29" fmla="*/ 0 h 150"/>
                    <a:gd name="T30" fmla="*/ 31 w 383"/>
                    <a:gd name="T31" fmla="*/ 0 h 150"/>
                    <a:gd name="T32" fmla="*/ 35 w 383"/>
                    <a:gd name="T33" fmla="*/ 0 h 150"/>
                    <a:gd name="T34" fmla="*/ 38 w 383"/>
                    <a:gd name="T35" fmla="*/ 1 h 1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83" h="150">
                      <a:moveTo>
                        <a:pt x="383" y="13"/>
                      </a:moveTo>
                      <a:lnTo>
                        <a:pt x="361" y="15"/>
                      </a:lnTo>
                      <a:lnTo>
                        <a:pt x="328" y="18"/>
                      </a:lnTo>
                      <a:lnTo>
                        <a:pt x="239" y="33"/>
                      </a:lnTo>
                      <a:lnTo>
                        <a:pt x="138" y="63"/>
                      </a:lnTo>
                      <a:lnTo>
                        <a:pt x="91" y="86"/>
                      </a:lnTo>
                      <a:lnTo>
                        <a:pt x="52" y="116"/>
                      </a:lnTo>
                      <a:lnTo>
                        <a:pt x="8" y="150"/>
                      </a:lnTo>
                      <a:lnTo>
                        <a:pt x="0" y="145"/>
                      </a:lnTo>
                      <a:lnTo>
                        <a:pt x="0" y="136"/>
                      </a:lnTo>
                      <a:lnTo>
                        <a:pt x="42" y="103"/>
                      </a:lnTo>
                      <a:lnTo>
                        <a:pt x="105" y="64"/>
                      </a:lnTo>
                      <a:lnTo>
                        <a:pt x="172" y="28"/>
                      </a:lnTo>
                      <a:lnTo>
                        <a:pt x="227" y="6"/>
                      </a:lnTo>
                      <a:lnTo>
                        <a:pt x="264" y="0"/>
                      </a:lnTo>
                      <a:lnTo>
                        <a:pt x="310" y="0"/>
                      </a:lnTo>
                      <a:lnTo>
                        <a:pt x="355" y="4"/>
                      </a:lnTo>
                      <a:lnTo>
                        <a:pt x="383" y="13"/>
                      </a:lnTo>
                      <a:close/>
                    </a:path>
                  </a:pathLst>
                </a:custGeom>
                <a:solidFill>
                  <a:srgbClr val="D1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58" name="Freeform 48"/>
                <p:cNvSpPr>
                  <a:spLocks/>
                </p:cNvSpPr>
                <p:nvPr/>
              </p:nvSpPr>
              <p:spPr bwMode="auto">
                <a:xfrm>
                  <a:off x="4388" y="2063"/>
                  <a:ext cx="142" cy="223"/>
                </a:xfrm>
                <a:custGeom>
                  <a:avLst/>
                  <a:gdLst>
                    <a:gd name="T0" fmla="*/ 90 w 1418"/>
                    <a:gd name="T1" fmla="*/ 19 h 2229"/>
                    <a:gd name="T2" fmla="*/ 74 w 1418"/>
                    <a:gd name="T3" fmla="*/ 8 h 2229"/>
                    <a:gd name="T4" fmla="*/ 56 w 1418"/>
                    <a:gd name="T5" fmla="*/ 1 h 2229"/>
                    <a:gd name="T6" fmla="*/ 32 w 1418"/>
                    <a:gd name="T7" fmla="*/ 1 h 2229"/>
                    <a:gd name="T8" fmla="*/ 16 w 1418"/>
                    <a:gd name="T9" fmla="*/ 11 h 2229"/>
                    <a:gd name="T10" fmla="*/ 3 w 1418"/>
                    <a:gd name="T11" fmla="*/ 30 h 2229"/>
                    <a:gd name="T12" fmla="*/ 1 w 1418"/>
                    <a:gd name="T13" fmla="*/ 53 h 2229"/>
                    <a:gd name="T14" fmla="*/ 5 w 1418"/>
                    <a:gd name="T15" fmla="*/ 64 h 2229"/>
                    <a:gd name="T16" fmla="*/ 16 w 1418"/>
                    <a:gd name="T17" fmla="*/ 75 h 2229"/>
                    <a:gd name="T18" fmla="*/ 32 w 1418"/>
                    <a:gd name="T19" fmla="*/ 78 h 2229"/>
                    <a:gd name="T20" fmla="*/ 54 w 1418"/>
                    <a:gd name="T21" fmla="*/ 69 h 2229"/>
                    <a:gd name="T22" fmla="*/ 60 w 1418"/>
                    <a:gd name="T23" fmla="*/ 75 h 2229"/>
                    <a:gd name="T24" fmla="*/ 60 w 1418"/>
                    <a:gd name="T25" fmla="*/ 87 h 2229"/>
                    <a:gd name="T26" fmla="*/ 59 w 1418"/>
                    <a:gd name="T27" fmla="*/ 95 h 2229"/>
                    <a:gd name="T28" fmla="*/ 62 w 1418"/>
                    <a:gd name="T29" fmla="*/ 103 h 2229"/>
                    <a:gd name="T30" fmla="*/ 64 w 1418"/>
                    <a:gd name="T31" fmla="*/ 112 h 2229"/>
                    <a:gd name="T32" fmla="*/ 60 w 1418"/>
                    <a:gd name="T33" fmla="*/ 121 h 2229"/>
                    <a:gd name="T34" fmla="*/ 56 w 1418"/>
                    <a:gd name="T35" fmla="*/ 127 h 2229"/>
                    <a:gd name="T36" fmla="*/ 48 w 1418"/>
                    <a:gd name="T37" fmla="*/ 134 h 2229"/>
                    <a:gd name="T38" fmla="*/ 38 w 1418"/>
                    <a:gd name="T39" fmla="*/ 140 h 2229"/>
                    <a:gd name="T40" fmla="*/ 30 w 1418"/>
                    <a:gd name="T41" fmla="*/ 155 h 2229"/>
                    <a:gd name="T42" fmla="*/ 28 w 1418"/>
                    <a:gd name="T43" fmla="*/ 175 h 2229"/>
                    <a:gd name="T44" fmla="*/ 34 w 1418"/>
                    <a:gd name="T45" fmla="*/ 195 h 2229"/>
                    <a:gd name="T46" fmla="*/ 42 w 1418"/>
                    <a:gd name="T47" fmla="*/ 207 h 2229"/>
                    <a:gd name="T48" fmla="*/ 52 w 1418"/>
                    <a:gd name="T49" fmla="*/ 214 h 2229"/>
                    <a:gd name="T50" fmla="*/ 62 w 1418"/>
                    <a:gd name="T51" fmla="*/ 220 h 2229"/>
                    <a:gd name="T52" fmla="*/ 76 w 1418"/>
                    <a:gd name="T53" fmla="*/ 223 h 2229"/>
                    <a:gd name="T54" fmla="*/ 95 w 1418"/>
                    <a:gd name="T55" fmla="*/ 220 h 2229"/>
                    <a:gd name="T56" fmla="*/ 110 w 1418"/>
                    <a:gd name="T57" fmla="*/ 209 h 2229"/>
                    <a:gd name="T58" fmla="*/ 122 w 1418"/>
                    <a:gd name="T59" fmla="*/ 192 h 2229"/>
                    <a:gd name="T60" fmla="*/ 135 w 1418"/>
                    <a:gd name="T61" fmla="*/ 163 h 2229"/>
                    <a:gd name="T62" fmla="*/ 140 w 1418"/>
                    <a:gd name="T63" fmla="*/ 144 h 2229"/>
                    <a:gd name="T64" fmla="*/ 142 w 1418"/>
                    <a:gd name="T65" fmla="*/ 106 h 2229"/>
                    <a:gd name="T66" fmla="*/ 138 w 1418"/>
                    <a:gd name="T67" fmla="*/ 76 h 2229"/>
                    <a:gd name="T68" fmla="*/ 130 w 1418"/>
                    <a:gd name="T69" fmla="*/ 57 h 2229"/>
                    <a:gd name="T70" fmla="*/ 114 w 1418"/>
                    <a:gd name="T71" fmla="*/ 39 h 222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418" h="2229">
                      <a:moveTo>
                        <a:pt x="1049" y="308"/>
                      </a:moveTo>
                      <a:lnTo>
                        <a:pt x="897" y="188"/>
                      </a:lnTo>
                      <a:lnTo>
                        <a:pt x="822" y="130"/>
                      </a:lnTo>
                      <a:lnTo>
                        <a:pt x="742" y="79"/>
                      </a:lnTo>
                      <a:lnTo>
                        <a:pt x="657" y="38"/>
                      </a:lnTo>
                      <a:lnTo>
                        <a:pt x="560" y="10"/>
                      </a:lnTo>
                      <a:lnTo>
                        <a:pt x="449" y="0"/>
                      </a:lnTo>
                      <a:lnTo>
                        <a:pt x="323" y="11"/>
                      </a:lnTo>
                      <a:lnTo>
                        <a:pt x="243" y="45"/>
                      </a:lnTo>
                      <a:lnTo>
                        <a:pt x="162" y="108"/>
                      </a:lnTo>
                      <a:lnTo>
                        <a:pt x="88" y="196"/>
                      </a:lnTo>
                      <a:lnTo>
                        <a:pt x="31" y="299"/>
                      </a:lnTo>
                      <a:lnTo>
                        <a:pt x="0" y="413"/>
                      </a:lnTo>
                      <a:lnTo>
                        <a:pt x="5" y="529"/>
                      </a:lnTo>
                      <a:lnTo>
                        <a:pt x="22" y="587"/>
                      </a:lnTo>
                      <a:lnTo>
                        <a:pt x="53" y="642"/>
                      </a:lnTo>
                      <a:lnTo>
                        <a:pt x="97" y="696"/>
                      </a:lnTo>
                      <a:lnTo>
                        <a:pt x="155" y="746"/>
                      </a:lnTo>
                      <a:lnTo>
                        <a:pt x="231" y="771"/>
                      </a:lnTo>
                      <a:lnTo>
                        <a:pt x="324" y="775"/>
                      </a:lnTo>
                      <a:lnTo>
                        <a:pt x="430" y="751"/>
                      </a:lnTo>
                      <a:lnTo>
                        <a:pt x="544" y="692"/>
                      </a:lnTo>
                      <a:lnTo>
                        <a:pt x="577" y="713"/>
                      </a:lnTo>
                      <a:lnTo>
                        <a:pt x="596" y="752"/>
                      </a:lnTo>
                      <a:lnTo>
                        <a:pt x="603" y="806"/>
                      </a:lnTo>
                      <a:lnTo>
                        <a:pt x="596" y="873"/>
                      </a:lnTo>
                      <a:lnTo>
                        <a:pt x="592" y="919"/>
                      </a:lnTo>
                      <a:lnTo>
                        <a:pt x="593" y="953"/>
                      </a:lnTo>
                      <a:lnTo>
                        <a:pt x="604" y="997"/>
                      </a:lnTo>
                      <a:lnTo>
                        <a:pt x="621" y="1029"/>
                      </a:lnTo>
                      <a:lnTo>
                        <a:pt x="634" y="1074"/>
                      </a:lnTo>
                      <a:lnTo>
                        <a:pt x="635" y="1122"/>
                      </a:lnTo>
                      <a:lnTo>
                        <a:pt x="624" y="1169"/>
                      </a:lnTo>
                      <a:lnTo>
                        <a:pt x="602" y="1205"/>
                      </a:lnTo>
                      <a:lnTo>
                        <a:pt x="568" y="1221"/>
                      </a:lnTo>
                      <a:lnTo>
                        <a:pt x="561" y="1267"/>
                      </a:lnTo>
                      <a:lnTo>
                        <a:pt x="527" y="1309"/>
                      </a:lnTo>
                      <a:lnTo>
                        <a:pt x="484" y="1336"/>
                      </a:lnTo>
                      <a:lnTo>
                        <a:pt x="449" y="1343"/>
                      </a:lnTo>
                      <a:lnTo>
                        <a:pt x="380" y="1399"/>
                      </a:lnTo>
                      <a:lnTo>
                        <a:pt x="329" y="1469"/>
                      </a:lnTo>
                      <a:lnTo>
                        <a:pt x="296" y="1553"/>
                      </a:lnTo>
                      <a:lnTo>
                        <a:pt x="279" y="1646"/>
                      </a:lnTo>
                      <a:lnTo>
                        <a:pt x="281" y="1745"/>
                      </a:lnTo>
                      <a:lnTo>
                        <a:pt x="302" y="1846"/>
                      </a:lnTo>
                      <a:lnTo>
                        <a:pt x="343" y="1948"/>
                      </a:lnTo>
                      <a:lnTo>
                        <a:pt x="402" y="2047"/>
                      </a:lnTo>
                      <a:lnTo>
                        <a:pt x="422" y="2066"/>
                      </a:lnTo>
                      <a:lnTo>
                        <a:pt x="448" y="2089"/>
                      </a:lnTo>
                      <a:lnTo>
                        <a:pt x="516" y="2141"/>
                      </a:lnTo>
                      <a:lnTo>
                        <a:pt x="589" y="2186"/>
                      </a:lnTo>
                      <a:lnTo>
                        <a:pt x="621" y="2202"/>
                      </a:lnTo>
                      <a:lnTo>
                        <a:pt x="648" y="2211"/>
                      </a:lnTo>
                      <a:lnTo>
                        <a:pt x="759" y="2229"/>
                      </a:lnTo>
                      <a:lnTo>
                        <a:pt x="859" y="2222"/>
                      </a:lnTo>
                      <a:lnTo>
                        <a:pt x="949" y="2195"/>
                      </a:lnTo>
                      <a:lnTo>
                        <a:pt x="1029" y="2149"/>
                      </a:lnTo>
                      <a:lnTo>
                        <a:pt x="1100" y="2086"/>
                      </a:lnTo>
                      <a:lnTo>
                        <a:pt x="1164" y="2009"/>
                      </a:lnTo>
                      <a:lnTo>
                        <a:pt x="1220" y="1921"/>
                      </a:lnTo>
                      <a:lnTo>
                        <a:pt x="1269" y="1824"/>
                      </a:lnTo>
                      <a:lnTo>
                        <a:pt x="1351" y="1634"/>
                      </a:lnTo>
                      <a:lnTo>
                        <a:pt x="1381" y="1536"/>
                      </a:lnTo>
                      <a:lnTo>
                        <a:pt x="1396" y="1441"/>
                      </a:lnTo>
                      <a:lnTo>
                        <a:pt x="1413" y="1263"/>
                      </a:lnTo>
                      <a:lnTo>
                        <a:pt x="1418" y="1063"/>
                      </a:lnTo>
                      <a:lnTo>
                        <a:pt x="1400" y="855"/>
                      </a:lnTo>
                      <a:lnTo>
                        <a:pt x="1379" y="756"/>
                      </a:lnTo>
                      <a:lnTo>
                        <a:pt x="1349" y="659"/>
                      </a:lnTo>
                      <a:lnTo>
                        <a:pt x="1302" y="572"/>
                      </a:lnTo>
                      <a:lnTo>
                        <a:pt x="1230" y="478"/>
                      </a:lnTo>
                      <a:lnTo>
                        <a:pt x="1143" y="386"/>
                      </a:lnTo>
                      <a:lnTo>
                        <a:pt x="1049" y="30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59" name="Freeform 49"/>
                <p:cNvSpPr>
                  <a:spLocks/>
                </p:cNvSpPr>
                <p:nvPr/>
              </p:nvSpPr>
              <p:spPr bwMode="auto">
                <a:xfrm>
                  <a:off x="4118" y="1769"/>
                  <a:ext cx="483" cy="547"/>
                </a:xfrm>
                <a:custGeom>
                  <a:avLst/>
                  <a:gdLst>
                    <a:gd name="T0" fmla="*/ 142 w 4823"/>
                    <a:gd name="T1" fmla="*/ 7 h 5476"/>
                    <a:gd name="T2" fmla="*/ 113 w 4823"/>
                    <a:gd name="T3" fmla="*/ 7 h 5476"/>
                    <a:gd name="T4" fmla="*/ 98 w 4823"/>
                    <a:gd name="T5" fmla="*/ 2 h 5476"/>
                    <a:gd name="T6" fmla="*/ 100 w 4823"/>
                    <a:gd name="T7" fmla="*/ 40 h 5476"/>
                    <a:gd name="T8" fmla="*/ 104 w 4823"/>
                    <a:gd name="T9" fmla="*/ 79 h 5476"/>
                    <a:gd name="T10" fmla="*/ 106 w 4823"/>
                    <a:gd name="T11" fmla="*/ 109 h 5476"/>
                    <a:gd name="T12" fmla="*/ 112 w 4823"/>
                    <a:gd name="T13" fmla="*/ 141 h 5476"/>
                    <a:gd name="T14" fmla="*/ 126 w 4823"/>
                    <a:gd name="T15" fmla="*/ 175 h 5476"/>
                    <a:gd name="T16" fmla="*/ 154 w 4823"/>
                    <a:gd name="T17" fmla="*/ 211 h 5476"/>
                    <a:gd name="T18" fmla="*/ 180 w 4823"/>
                    <a:gd name="T19" fmla="*/ 248 h 5476"/>
                    <a:gd name="T20" fmla="*/ 197 w 4823"/>
                    <a:gd name="T21" fmla="*/ 282 h 5476"/>
                    <a:gd name="T22" fmla="*/ 198 w 4823"/>
                    <a:gd name="T23" fmla="*/ 299 h 5476"/>
                    <a:gd name="T24" fmla="*/ 193 w 4823"/>
                    <a:gd name="T25" fmla="*/ 320 h 5476"/>
                    <a:gd name="T26" fmla="*/ 181 w 4823"/>
                    <a:gd name="T27" fmla="*/ 336 h 5476"/>
                    <a:gd name="T28" fmla="*/ 161 w 4823"/>
                    <a:gd name="T29" fmla="*/ 366 h 5476"/>
                    <a:gd name="T30" fmla="*/ 148 w 4823"/>
                    <a:gd name="T31" fmla="*/ 402 h 5476"/>
                    <a:gd name="T32" fmla="*/ 138 w 4823"/>
                    <a:gd name="T33" fmla="*/ 423 h 5476"/>
                    <a:gd name="T34" fmla="*/ 117 w 4823"/>
                    <a:gd name="T35" fmla="*/ 440 h 5476"/>
                    <a:gd name="T36" fmla="*/ 84 w 4823"/>
                    <a:gd name="T37" fmla="*/ 446 h 5476"/>
                    <a:gd name="T38" fmla="*/ 49 w 4823"/>
                    <a:gd name="T39" fmla="*/ 434 h 5476"/>
                    <a:gd name="T40" fmla="*/ 33 w 4823"/>
                    <a:gd name="T41" fmla="*/ 429 h 5476"/>
                    <a:gd name="T42" fmla="*/ 18 w 4823"/>
                    <a:gd name="T43" fmla="*/ 444 h 5476"/>
                    <a:gd name="T44" fmla="*/ 1 w 4823"/>
                    <a:gd name="T45" fmla="*/ 477 h 5476"/>
                    <a:gd name="T46" fmla="*/ 1 w 4823"/>
                    <a:gd name="T47" fmla="*/ 490 h 5476"/>
                    <a:gd name="T48" fmla="*/ 19 w 4823"/>
                    <a:gd name="T49" fmla="*/ 504 h 5476"/>
                    <a:gd name="T50" fmla="*/ 50 w 4823"/>
                    <a:gd name="T51" fmla="*/ 521 h 5476"/>
                    <a:gd name="T52" fmla="*/ 87 w 4823"/>
                    <a:gd name="T53" fmla="*/ 535 h 5476"/>
                    <a:gd name="T54" fmla="*/ 131 w 4823"/>
                    <a:gd name="T55" fmla="*/ 544 h 5476"/>
                    <a:gd name="T56" fmla="*/ 183 w 4823"/>
                    <a:gd name="T57" fmla="*/ 547 h 5476"/>
                    <a:gd name="T58" fmla="*/ 242 w 4823"/>
                    <a:gd name="T59" fmla="*/ 543 h 5476"/>
                    <a:gd name="T60" fmla="*/ 307 w 4823"/>
                    <a:gd name="T61" fmla="*/ 529 h 5476"/>
                    <a:gd name="T62" fmla="*/ 356 w 4823"/>
                    <a:gd name="T63" fmla="*/ 505 h 5476"/>
                    <a:gd name="T64" fmla="*/ 386 w 4823"/>
                    <a:gd name="T65" fmla="*/ 488 h 5476"/>
                    <a:gd name="T66" fmla="*/ 417 w 4823"/>
                    <a:gd name="T67" fmla="*/ 452 h 5476"/>
                    <a:gd name="T68" fmla="*/ 439 w 4823"/>
                    <a:gd name="T69" fmla="*/ 410 h 5476"/>
                    <a:gd name="T70" fmla="*/ 454 w 4823"/>
                    <a:gd name="T71" fmla="*/ 380 h 5476"/>
                    <a:gd name="T72" fmla="*/ 473 w 4823"/>
                    <a:gd name="T73" fmla="*/ 339 h 5476"/>
                    <a:gd name="T74" fmla="*/ 483 w 4823"/>
                    <a:gd name="T75" fmla="*/ 293 h 5476"/>
                    <a:gd name="T76" fmla="*/ 475 w 4823"/>
                    <a:gd name="T77" fmla="*/ 246 h 5476"/>
                    <a:gd name="T78" fmla="*/ 452 w 4823"/>
                    <a:gd name="T79" fmla="*/ 201 h 5476"/>
                    <a:gd name="T80" fmla="*/ 426 w 4823"/>
                    <a:gd name="T81" fmla="*/ 180 h 5476"/>
                    <a:gd name="T82" fmla="*/ 391 w 4823"/>
                    <a:gd name="T83" fmla="*/ 170 h 5476"/>
                    <a:gd name="T84" fmla="*/ 355 w 4823"/>
                    <a:gd name="T85" fmla="*/ 174 h 5476"/>
                    <a:gd name="T86" fmla="*/ 330 w 4823"/>
                    <a:gd name="T87" fmla="*/ 188 h 5476"/>
                    <a:gd name="T88" fmla="*/ 298 w 4823"/>
                    <a:gd name="T89" fmla="*/ 219 h 5476"/>
                    <a:gd name="T90" fmla="*/ 274 w 4823"/>
                    <a:gd name="T91" fmla="*/ 233 h 5476"/>
                    <a:gd name="T92" fmla="*/ 252 w 4823"/>
                    <a:gd name="T93" fmla="*/ 234 h 5476"/>
                    <a:gd name="T94" fmla="*/ 236 w 4823"/>
                    <a:gd name="T95" fmla="*/ 223 h 5476"/>
                    <a:gd name="T96" fmla="*/ 205 w 4823"/>
                    <a:gd name="T97" fmla="*/ 185 h 5476"/>
                    <a:gd name="T98" fmla="*/ 175 w 4823"/>
                    <a:gd name="T99" fmla="*/ 128 h 5476"/>
                    <a:gd name="T100" fmla="*/ 168 w 4823"/>
                    <a:gd name="T101" fmla="*/ 97 h 5476"/>
                    <a:gd name="T102" fmla="*/ 159 w 4823"/>
                    <a:gd name="T103" fmla="*/ 47 h 5476"/>
                    <a:gd name="T104" fmla="*/ 157 w 4823"/>
                    <a:gd name="T105" fmla="*/ 0 h 54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823" h="5476">
                      <a:moveTo>
                        <a:pt x="1570" y="0"/>
                      </a:moveTo>
                      <a:lnTo>
                        <a:pt x="1505" y="43"/>
                      </a:lnTo>
                      <a:lnTo>
                        <a:pt x="1420" y="68"/>
                      </a:lnTo>
                      <a:lnTo>
                        <a:pt x="1322" y="80"/>
                      </a:lnTo>
                      <a:lnTo>
                        <a:pt x="1222" y="80"/>
                      </a:lnTo>
                      <a:lnTo>
                        <a:pt x="1127" y="72"/>
                      </a:lnTo>
                      <a:lnTo>
                        <a:pt x="1048" y="57"/>
                      </a:lnTo>
                      <a:lnTo>
                        <a:pt x="995" y="39"/>
                      </a:lnTo>
                      <a:lnTo>
                        <a:pt x="975" y="20"/>
                      </a:lnTo>
                      <a:lnTo>
                        <a:pt x="974" y="135"/>
                      </a:lnTo>
                      <a:lnTo>
                        <a:pt x="978" y="231"/>
                      </a:lnTo>
                      <a:lnTo>
                        <a:pt x="1000" y="403"/>
                      </a:lnTo>
                      <a:lnTo>
                        <a:pt x="1014" y="503"/>
                      </a:lnTo>
                      <a:lnTo>
                        <a:pt x="1030" y="629"/>
                      </a:lnTo>
                      <a:lnTo>
                        <a:pt x="1043" y="791"/>
                      </a:lnTo>
                      <a:lnTo>
                        <a:pt x="1050" y="889"/>
                      </a:lnTo>
                      <a:lnTo>
                        <a:pt x="1055" y="1000"/>
                      </a:lnTo>
                      <a:lnTo>
                        <a:pt x="1062" y="1088"/>
                      </a:lnTo>
                      <a:lnTo>
                        <a:pt x="1074" y="1190"/>
                      </a:lnTo>
                      <a:lnTo>
                        <a:pt x="1093" y="1301"/>
                      </a:lnTo>
                      <a:lnTo>
                        <a:pt x="1121" y="1416"/>
                      </a:lnTo>
                      <a:lnTo>
                        <a:pt x="1156" y="1534"/>
                      </a:lnTo>
                      <a:lnTo>
                        <a:pt x="1201" y="1647"/>
                      </a:lnTo>
                      <a:lnTo>
                        <a:pt x="1256" y="1751"/>
                      </a:lnTo>
                      <a:lnTo>
                        <a:pt x="1321" y="1844"/>
                      </a:lnTo>
                      <a:lnTo>
                        <a:pt x="1433" y="1982"/>
                      </a:lnTo>
                      <a:lnTo>
                        <a:pt x="1538" y="2113"/>
                      </a:lnTo>
                      <a:lnTo>
                        <a:pt x="1635" y="2239"/>
                      </a:lnTo>
                      <a:lnTo>
                        <a:pt x="1723" y="2360"/>
                      </a:lnTo>
                      <a:lnTo>
                        <a:pt x="1800" y="2478"/>
                      </a:lnTo>
                      <a:lnTo>
                        <a:pt x="1867" y="2593"/>
                      </a:lnTo>
                      <a:lnTo>
                        <a:pt x="1923" y="2706"/>
                      </a:lnTo>
                      <a:lnTo>
                        <a:pt x="1966" y="2819"/>
                      </a:lnTo>
                      <a:lnTo>
                        <a:pt x="1976" y="2863"/>
                      </a:lnTo>
                      <a:lnTo>
                        <a:pt x="1979" y="2921"/>
                      </a:lnTo>
                      <a:lnTo>
                        <a:pt x="1976" y="2989"/>
                      </a:lnTo>
                      <a:lnTo>
                        <a:pt x="1967" y="3062"/>
                      </a:lnTo>
                      <a:lnTo>
                        <a:pt x="1953" y="3134"/>
                      </a:lnTo>
                      <a:lnTo>
                        <a:pt x="1932" y="3201"/>
                      </a:lnTo>
                      <a:lnTo>
                        <a:pt x="1906" y="3257"/>
                      </a:lnTo>
                      <a:lnTo>
                        <a:pt x="1873" y="3299"/>
                      </a:lnTo>
                      <a:lnTo>
                        <a:pt x="1809" y="3363"/>
                      </a:lnTo>
                      <a:lnTo>
                        <a:pt x="1755" y="3424"/>
                      </a:lnTo>
                      <a:lnTo>
                        <a:pt x="1672" y="3545"/>
                      </a:lnTo>
                      <a:lnTo>
                        <a:pt x="1608" y="3667"/>
                      </a:lnTo>
                      <a:lnTo>
                        <a:pt x="1551" y="3794"/>
                      </a:lnTo>
                      <a:lnTo>
                        <a:pt x="1511" y="3904"/>
                      </a:lnTo>
                      <a:lnTo>
                        <a:pt x="1478" y="4025"/>
                      </a:lnTo>
                      <a:lnTo>
                        <a:pt x="1438" y="4141"/>
                      </a:lnTo>
                      <a:lnTo>
                        <a:pt x="1412" y="4193"/>
                      </a:lnTo>
                      <a:lnTo>
                        <a:pt x="1379" y="4239"/>
                      </a:lnTo>
                      <a:lnTo>
                        <a:pt x="1309" y="4309"/>
                      </a:lnTo>
                      <a:lnTo>
                        <a:pt x="1239" y="4365"/>
                      </a:lnTo>
                      <a:lnTo>
                        <a:pt x="1171" y="4408"/>
                      </a:lnTo>
                      <a:lnTo>
                        <a:pt x="1103" y="4438"/>
                      </a:lnTo>
                      <a:lnTo>
                        <a:pt x="970" y="4468"/>
                      </a:lnTo>
                      <a:lnTo>
                        <a:pt x="843" y="4464"/>
                      </a:lnTo>
                      <a:lnTo>
                        <a:pt x="720" y="4435"/>
                      </a:lnTo>
                      <a:lnTo>
                        <a:pt x="603" y="4390"/>
                      </a:lnTo>
                      <a:lnTo>
                        <a:pt x="492" y="4340"/>
                      </a:lnTo>
                      <a:lnTo>
                        <a:pt x="389" y="4292"/>
                      </a:lnTo>
                      <a:lnTo>
                        <a:pt x="361" y="4289"/>
                      </a:lnTo>
                      <a:lnTo>
                        <a:pt x="328" y="4299"/>
                      </a:lnTo>
                      <a:lnTo>
                        <a:pt x="293" y="4321"/>
                      </a:lnTo>
                      <a:lnTo>
                        <a:pt x="256" y="4352"/>
                      </a:lnTo>
                      <a:lnTo>
                        <a:pt x="179" y="4440"/>
                      </a:lnTo>
                      <a:lnTo>
                        <a:pt x="105" y="4547"/>
                      </a:lnTo>
                      <a:lnTo>
                        <a:pt x="46" y="4663"/>
                      </a:lnTo>
                      <a:lnTo>
                        <a:pt x="8" y="4774"/>
                      </a:lnTo>
                      <a:lnTo>
                        <a:pt x="0" y="4825"/>
                      </a:lnTo>
                      <a:lnTo>
                        <a:pt x="0" y="4869"/>
                      </a:lnTo>
                      <a:lnTo>
                        <a:pt x="10" y="4904"/>
                      </a:lnTo>
                      <a:lnTo>
                        <a:pt x="31" y="4931"/>
                      </a:lnTo>
                      <a:lnTo>
                        <a:pt x="101" y="4982"/>
                      </a:lnTo>
                      <a:lnTo>
                        <a:pt x="193" y="5044"/>
                      </a:lnTo>
                      <a:lnTo>
                        <a:pt x="295" y="5109"/>
                      </a:lnTo>
                      <a:lnTo>
                        <a:pt x="396" y="5166"/>
                      </a:lnTo>
                      <a:lnTo>
                        <a:pt x="499" y="5217"/>
                      </a:lnTo>
                      <a:lnTo>
                        <a:pt x="613" y="5265"/>
                      </a:lnTo>
                      <a:lnTo>
                        <a:pt x="734" y="5310"/>
                      </a:lnTo>
                      <a:lnTo>
                        <a:pt x="866" y="5352"/>
                      </a:lnTo>
                      <a:lnTo>
                        <a:pt x="1007" y="5388"/>
                      </a:lnTo>
                      <a:lnTo>
                        <a:pt x="1155" y="5419"/>
                      </a:lnTo>
                      <a:lnTo>
                        <a:pt x="1313" y="5443"/>
                      </a:lnTo>
                      <a:lnTo>
                        <a:pt x="1478" y="5462"/>
                      </a:lnTo>
                      <a:lnTo>
                        <a:pt x="1651" y="5473"/>
                      </a:lnTo>
                      <a:lnTo>
                        <a:pt x="1832" y="5476"/>
                      </a:lnTo>
                      <a:lnTo>
                        <a:pt x="2020" y="5471"/>
                      </a:lnTo>
                      <a:lnTo>
                        <a:pt x="2215" y="5456"/>
                      </a:lnTo>
                      <a:lnTo>
                        <a:pt x="2417" y="5432"/>
                      </a:lnTo>
                      <a:lnTo>
                        <a:pt x="2626" y="5398"/>
                      </a:lnTo>
                      <a:lnTo>
                        <a:pt x="2840" y="5352"/>
                      </a:lnTo>
                      <a:lnTo>
                        <a:pt x="3061" y="5294"/>
                      </a:lnTo>
                      <a:lnTo>
                        <a:pt x="3231" y="5230"/>
                      </a:lnTo>
                      <a:lnTo>
                        <a:pt x="3393" y="5145"/>
                      </a:lnTo>
                      <a:lnTo>
                        <a:pt x="3555" y="5054"/>
                      </a:lnTo>
                      <a:lnTo>
                        <a:pt x="3721" y="4970"/>
                      </a:lnTo>
                      <a:lnTo>
                        <a:pt x="3791" y="4930"/>
                      </a:lnTo>
                      <a:lnTo>
                        <a:pt x="3856" y="4885"/>
                      </a:lnTo>
                      <a:lnTo>
                        <a:pt x="3971" y="4778"/>
                      </a:lnTo>
                      <a:lnTo>
                        <a:pt x="4071" y="4656"/>
                      </a:lnTo>
                      <a:lnTo>
                        <a:pt x="4162" y="4524"/>
                      </a:lnTo>
                      <a:lnTo>
                        <a:pt x="4221" y="4409"/>
                      </a:lnTo>
                      <a:lnTo>
                        <a:pt x="4275" y="4289"/>
                      </a:lnTo>
                      <a:lnTo>
                        <a:pt x="4383" y="4106"/>
                      </a:lnTo>
                      <a:lnTo>
                        <a:pt x="4436" y="4015"/>
                      </a:lnTo>
                      <a:lnTo>
                        <a:pt x="4481" y="3919"/>
                      </a:lnTo>
                      <a:lnTo>
                        <a:pt x="4535" y="3806"/>
                      </a:lnTo>
                      <a:lnTo>
                        <a:pt x="4597" y="3678"/>
                      </a:lnTo>
                      <a:lnTo>
                        <a:pt x="4659" y="3538"/>
                      </a:lnTo>
                      <a:lnTo>
                        <a:pt x="4720" y="3390"/>
                      </a:lnTo>
                      <a:lnTo>
                        <a:pt x="4770" y="3238"/>
                      </a:lnTo>
                      <a:lnTo>
                        <a:pt x="4806" y="3083"/>
                      </a:lnTo>
                      <a:lnTo>
                        <a:pt x="4823" y="2929"/>
                      </a:lnTo>
                      <a:lnTo>
                        <a:pt x="4813" y="2779"/>
                      </a:lnTo>
                      <a:lnTo>
                        <a:pt x="4782" y="2619"/>
                      </a:lnTo>
                      <a:lnTo>
                        <a:pt x="4739" y="2458"/>
                      </a:lnTo>
                      <a:lnTo>
                        <a:pt x="4683" y="2301"/>
                      </a:lnTo>
                      <a:lnTo>
                        <a:pt x="4609" y="2152"/>
                      </a:lnTo>
                      <a:lnTo>
                        <a:pt x="4514" y="2016"/>
                      </a:lnTo>
                      <a:lnTo>
                        <a:pt x="4396" y="1896"/>
                      </a:lnTo>
                      <a:lnTo>
                        <a:pt x="4327" y="1846"/>
                      </a:lnTo>
                      <a:lnTo>
                        <a:pt x="4252" y="1799"/>
                      </a:lnTo>
                      <a:lnTo>
                        <a:pt x="4169" y="1761"/>
                      </a:lnTo>
                      <a:lnTo>
                        <a:pt x="4077" y="1729"/>
                      </a:lnTo>
                      <a:lnTo>
                        <a:pt x="3901" y="1700"/>
                      </a:lnTo>
                      <a:lnTo>
                        <a:pt x="3720" y="1704"/>
                      </a:lnTo>
                      <a:lnTo>
                        <a:pt x="3630" y="1720"/>
                      </a:lnTo>
                      <a:lnTo>
                        <a:pt x="3542" y="1746"/>
                      </a:lnTo>
                      <a:lnTo>
                        <a:pt x="3459" y="1781"/>
                      </a:lnTo>
                      <a:lnTo>
                        <a:pt x="3381" y="1825"/>
                      </a:lnTo>
                      <a:lnTo>
                        <a:pt x="3294" y="1887"/>
                      </a:lnTo>
                      <a:lnTo>
                        <a:pt x="3222" y="1950"/>
                      </a:lnTo>
                      <a:lnTo>
                        <a:pt x="3101" y="2076"/>
                      </a:lnTo>
                      <a:lnTo>
                        <a:pt x="2977" y="2197"/>
                      </a:lnTo>
                      <a:lnTo>
                        <a:pt x="2902" y="2253"/>
                      </a:lnTo>
                      <a:lnTo>
                        <a:pt x="2811" y="2304"/>
                      </a:lnTo>
                      <a:lnTo>
                        <a:pt x="2740" y="2334"/>
                      </a:lnTo>
                      <a:lnTo>
                        <a:pt x="2662" y="2352"/>
                      </a:lnTo>
                      <a:lnTo>
                        <a:pt x="2584" y="2355"/>
                      </a:lnTo>
                      <a:lnTo>
                        <a:pt x="2512" y="2338"/>
                      </a:lnTo>
                      <a:lnTo>
                        <a:pt x="2467" y="2314"/>
                      </a:lnTo>
                      <a:lnTo>
                        <a:pt x="2415" y="2276"/>
                      </a:lnTo>
                      <a:lnTo>
                        <a:pt x="2360" y="2228"/>
                      </a:lnTo>
                      <a:lnTo>
                        <a:pt x="2301" y="2168"/>
                      </a:lnTo>
                      <a:lnTo>
                        <a:pt x="2176" y="2023"/>
                      </a:lnTo>
                      <a:lnTo>
                        <a:pt x="2050" y="1852"/>
                      </a:lnTo>
                      <a:lnTo>
                        <a:pt x="1931" y="1664"/>
                      </a:lnTo>
                      <a:lnTo>
                        <a:pt x="1829" y="1470"/>
                      </a:lnTo>
                      <a:lnTo>
                        <a:pt x="1750" y="1279"/>
                      </a:lnTo>
                      <a:lnTo>
                        <a:pt x="1723" y="1188"/>
                      </a:lnTo>
                      <a:lnTo>
                        <a:pt x="1705" y="1101"/>
                      </a:lnTo>
                      <a:lnTo>
                        <a:pt x="1682" y="970"/>
                      </a:lnTo>
                      <a:lnTo>
                        <a:pt x="1657" y="846"/>
                      </a:lnTo>
                      <a:lnTo>
                        <a:pt x="1607" y="602"/>
                      </a:lnTo>
                      <a:lnTo>
                        <a:pt x="1586" y="473"/>
                      </a:lnTo>
                      <a:lnTo>
                        <a:pt x="1572" y="333"/>
                      </a:lnTo>
                      <a:lnTo>
                        <a:pt x="1566" y="177"/>
                      </a:lnTo>
                      <a:lnTo>
                        <a:pt x="157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0" name="Freeform 50"/>
                <p:cNvSpPr>
                  <a:spLocks/>
                </p:cNvSpPr>
                <p:nvPr/>
              </p:nvSpPr>
              <p:spPr bwMode="auto">
                <a:xfrm>
                  <a:off x="4118" y="1769"/>
                  <a:ext cx="483" cy="547"/>
                </a:xfrm>
                <a:custGeom>
                  <a:avLst/>
                  <a:gdLst>
                    <a:gd name="T0" fmla="*/ 142 w 4823"/>
                    <a:gd name="T1" fmla="*/ 7 h 5476"/>
                    <a:gd name="T2" fmla="*/ 113 w 4823"/>
                    <a:gd name="T3" fmla="*/ 7 h 5476"/>
                    <a:gd name="T4" fmla="*/ 98 w 4823"/>
                    <a:gd name="T5" fmla="*/ 2 h 5476"/>
                    <a:gd name="T6" fmla="*/ 100 w 4823"/>
                    <a:gd name="T7" fmla="*/ 40 h 5476"/>
                    <a:gd name="T8" fmla="*/ 104 w 4823"/>
                    <a:gd name="T9" fmla="*/ 79 h 5476"/>
                    <a:gd name="T10" fmla="*/ 106 w 4823"/>
                    <a:gd name="T11" fmla="*/ 109 h 5476"/>
                    <a:gd name="T12" fmla="*/ 112 w 4823"/>
                    <a:gd name="T13" fmla="*/ 141 h 5476"/>
                    <a:gd name="T14" fmla="*/ 126 w 4823"/>
                    <a:gd name="T15" fmla="*/ 175 h 5476"/>
                    <a:gd name="T16" fmla="*/ 154 w 4823"/>
                    <a:gd name="T17" fmla="*/ 211 h 5476"/>
                    <a:gd name="T18" fmla="*/ 180 w 4823"/>
                    <a:gd name="T19" fmla="*/ 248 h 5476"/>
                    <a:gd name="T20" fmla="*/ 197 w 4823"/>
                    <a:gd name="T21" fmla="*/ 282 h 5476"/>
                    <a:gd name="T22" fmla="*/ 198 w 4823"/>
                    <a:gd name="T23" fmla="*/ 299 h 5476"/>
                    <a:gd name="T24" fmla="*/ 193 w 4823"/>
                    <a:gd name="T25" fmla="*/ 320 h 5476"/>
                    <a:gd name="T26" fmla="*/ 181 w 4823"/>
                    <a:gd name="T27" fmla="*/ 336 h 5476"/>
                    <a:gd name="T28" fmla="*/ 161 w 4823"/>
                    <a:gd name="T29" fmla="*/ 366 h 5476"/>
                    <a:gd name="T30" fmla="*/ 148 w 4823"/>
                    <a:gd name="T31" fmla="*/ 402 h 5476"/>
                    <a:gd name="T32" fmla="*/ 138 w 4823"/>
                    <a:gd name="T33" fmla="*/ 423 h 5476"/>
                    <a:gd name="T34" fmla="*/ 117 w 4823"/>
                    <a:gd name="T35" fmla="*/ 440 h 5476"/>
                    <a:gd name="T36" fmla="*/ 84 w 4823"/>
                    <a:gd name="T37" fmla="*/ 446 h 5476"/>
                    <a:gd name="T38" fmla="*/ 49 w 4823"/>
                    <a:gd name="T39" fmla="*/ 434 h 5476"/>
                    <a:gd name="T40" fmla="*/ 33 w 4823"/>
                    <a:gd name="T41" fmla="*/ 429 h 5476"/>
                    <a:gd name="T42" fmla="*/ 18 w 4823"/>
                    <a:gd name="T43" fmla="*/ 444 h 5476"/>
                    <a:gd name="T44" fmla="*/ 1 w 4823"/>
                    <a:gd name="T45" fmla="*/ 477 h 5476"/>
                    <a:gd name="T46" fmla="*/ 1 w 4823"/>
                    <a:gd name="T47" fmla="*/ 490 h 5476"/>
                    <a:gd name="T48" fmla="*/ 19 w 4823"/>
                    <a:gd name="T49" fmla="*/ 504 h 5476"/>
                    <a:gd name="T50" fmla="*/ 50 w 4823"/>
                    <a:gd name="T51" fmla="*/ 521 h 5476"/>
                    <a:gd name="T52" fmla="*/ 87 w 4823"/>
                    <a:gd name="T53" fmla="*/ 535 h 5476"/>
                    <a:gd name="T54" fmla="*/ 131 w 4823"/>
                    <a:gd name="T55" fmla="*/ 544 h 5476"/>
                    <a:gd name="T56" fmla="*/ 183 w 4823"/>
                    <a:gd name="T57" fmla="*/ 547 h 5476"/>
                    <a:gd name="T58" fmla="*/ 242 w 4823"/>
                    <a:gd name="T59" fmla="*/ 543 h 5476"/>
                    <a:gd name="T60" fmla="*/ 307 w 4823"/>
                    <a:gd name="T61" fmla="*/ 529 h 5476"/>
                    <a:gd name="T62" fmla="*/ 356 w 4823"/>
                    <a:gd name="T63" fmla="*/ 505 h 5476"/>
                    <a:gd name="T64" fmla="*/ 386 w 4823"/>
                    <a:gd name="T65" fmla="*/ 488 h 5476"/>
                    <a:gd name="T66" fmla="*/ 417 w 4823"/>
                    <a:gd name="T67" fmla="*/ 452 h 5476"/>
                    <a:gd name="T68" fmla="*/ 439 w 4823"/>
                    <a:gd name="T69" fmla="*/ 410 h 5476"/>
                    <a:gd name="T70" fmla="*/ 454 w 4823"/>
                    <a:gd name="T71" fmla="*/ 380 h 5476"/>
                    <a:gd name="T72" fmla="*/ 473 w 4823"/>
                    <a:gd name="T73" fmla="*/ 339 h 5476"/>
                    <a:gd name="T74" fmla="*/ 483 w 4823"/>
                    <a:gd name="T75" fmla="*/ 293 h 5476"/>
                    <a:gd name="T76" fmla="*/ 475 w 4823"/>
                    <a:gd name="T77" fmla="*/ 246 h 5476"/>
                    <a:gd name="T78" fmla="*/ 452 w 4823"/>
                    <a:gd name="T79" fmla="*/ 201 h 5476"/>
                    <a:gd name="T80" fmla="*/ 426 w 4823"/>
                    <a:gd name="T81" fmla="*/ 180 h 5476"/>
                    <a:gd name="T82" fmla="*/ 391 w 4823"/>
                    <a:gd name="T83" fmla="*/ 170 h 5476"/>
                    <a:gd name="T84" fmla="*/ 355 w 4823"/>
                    <a:gd name="T85" fmla="*/ 174 h 5476"/>
                    <a:gd name="T86" fmla="*/ 330 w 4823"/>
                    <a:gd name="T87" fmla="*/ 188 h 5476"/>
                    <a:gd name="T88" fmla="*/ 298 w 4823"/>
                    <a:gd name="T89" fmla="*/ 219 h 5476"/>
                    <a:gd name="T90" fmla="*/ 274 w 4823"/>
                    <a:gd name="T91" fmla="*/ 233 h 5476"/>
                    <a:gd name="T92" fmla="*/ 252 w 4823"/>
                    <a:gd name="T93" fmla="*/ 234 h 5476"/>
                    <a:gd name="T94" fmla="*/ 236 w 4823"/>
                    <a:gd name="T95" fmla="*/ 223 h 5476"/>
                    <a:gd name="T96" fmla="*/ 205 w 4823"/>
                    <a:gd name="T97" fmla="*/ 185 h 5476"/>
                    <a:gd name="T98" fmla="*/ 175 w 4823"/>
                    <a:gd name="T99" fmla="*/ 128 h 5476"/>
                    <a:gd name="T100" fmla="*/ 168 w 4823"/>
                    <a:gd name="T101" fmla="*/ 97 h 5476"/>
                    <a:gd name="T102" fmla="*/ 159 w 4823"/>
                    <a:gd name="T103" fmla="*/ 47 h 5476"/>
                    <a:gd name="T104" fmla="*/ 157 w 4823"/>
                    <a:gd name="T105" fmla="*/ 0 h 547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823" h="5476">
                      <a:moveTo>
                        <a:pt x="1570" y="0"/>
                      </a:moveTo>
                      <a:lnTo>
                        <a:pt x="1505" y="43"/>
                      </a:lnTo>
                      <a:lnTo>
                        <a:pt x="1420" y="68"/>
                      </a:lnTo>
                      <a:lnTo>
                        <a:pt x="1322" y="80"/>
                      </a:lnTo>
                      <a:lnTo>
                        <a:pt x="1222" y="80"/>
                      </a:lnTo>
                      <a:lnTo>
                        <a:pt x="1127" y="72"/>
                      </a:lnTo>
                      <a:lnTo>
                        <a:pt x="1048" y="57"/>
                      </a:lnTo>
                      <a:lnTo>
                        <a:pt x="995" y="39"/>
                      </a:lnTo>
                      <a:lnTo>
                        <a:pt x="975" y="20"/>
                      </a:lnTo>
                      <a:lnTo>
                        <a:pt x="974" y="135"/>
                      </a:lnTo>
                      <a:lnTo>
                        <a:pt x="978" y="231"/>
                      </a:lnTo>
                      <a:lnTo>
                        <a:pt x="1000" y="403"/>
                      </a:lnTo>
                      <a:lnTo>
                        <a:pt x="1014" y="503"/>
                      </a:lnTo>
                      <a:lnTo>
                        <a:pt x="1030" y="629"/>
                      </a:lnTo>
                      <a:lnTo>
                        <a:pt x="1043" y="791"/>
                      </a:lnTo>
                      <a:lnTo>
                        <a:pt x="1050" y="889"/>
                      </a:lnTo>
                      <a:lnTo>
                        <a:pt x="1055" y="1000"/>
                      </a:lnTo>
                      <a:lnTo>
                        <a:pt x="1062" y="1088"/>
                      </a:lnTo>
                      <a:lnTo>
                        <a:pt x="1074" y="1190"/>
                      </a:lnTo>
                      <a:lnTo>
                        <a:pt x="1093" y="1301"/>
                      </a:lnTo>
                      <a:lnTo>
                        <a:pt x="1121" y="1416"/>
                      </a:lnTo>
                      <a:lnTo>
                        <a:pt x="1156" y="1534"/>
                      </a:lnTo>
                      <a:lnTo>
                        <a:pt x="1201" y="1647"/>
                      </a:lnTo>
                      <a:lnTo>
                        <a:pt x="1256" y="1751"/>
                      </a:lnTo>
                      <a:lnTo>
                        <a:pt x="1321" y="1844"/>
                      </a:lnTo>
                      <a:lnTo>
                        <a:pt x="1433" y="1982"/>
                      </a:lnTo>
                      <a:lnTo>
                        <a:pt x="1538" y="2113"/>
                      </a:lnTo>
                      <a:lnTo>
                        <a:pt x="1635" y="2239"/>
                      </a:lnTo>
                      <a:lnTo>
                        <a:pt x="1723" y="2360"/>
                      </a:lnTo>
                      <a:lnTo>
                        <a:pt x="1800" y="2478"/>
                      </a:lnTo>
                      <a:lnTo>
                        <a:pt x="1867" y="2593"/>
                      </a:lnTo>
                      <a:lnTo>
                        <a:pt x="1923" y="2706"/>
                      </a:lnTo>
                      <a:lnTo>
                        <a:pt x="1966" y="2819"/>
                      </a:lnTo>
                      <a:lnTo>
                        <a:pt x="1976" y="2863"/>
                      </a:lnTo>
                      <a:lnTo>
                        <a:pt x="1979" y="2921"/>
                      </a:lnTo>
                      <a:lnTo>
                        <a:pt x="1976" y="2989"/>
                      </a:lnTo>
                      <a:lnTo>
                        <a:pt x="1967" y="3062"/>
                      </a:lnTo>
                      <a:lnTo>
                        <a:pt x="1953" y="3134"/>
                      </a:lnTo>
                      <a:lnTo>
                        <a:pt x="1932" y="3201"/>
                      </a:lnTo>
                      <a:lnTo>
                        <a:pt x="1906" y="3257"/>
                      </a:lnTo>
                      <a:lnTo>
                        <a:pt x="1873" y="3299"/>
                      </a:lnTo>
                      <a:lnTo>
                        <a:pt x="1809" y="3363"/>
                      </a:lnTo>
                      <a:lnTo>
                        <a:pt x="1755" y="3424"/>
                      </a:lnTo>
                      <a:lnTo>
                        <a:pt x="1672" y="3545"/>
                      </a:lnTo>
                      <a:lnTo>
                        <a:pt x="1608" y="3667"/>
                      </a:lnTo>
                      <a:lnTo>
                        <a:pt x="1551" y="3794"/>
                      </a:lnTo>
                      <a:lnTo>
                        <a:pt x="1511" y="3904"/>
                      </a:lnTo>
                      <a:lnTo>
                        <a:pt x="1478" y="4025"/>
                      </a:lnTo>
                      <a:lnTo>
                        <a:pt x="1438" y="4141"/>
                      </a:lnTo>
                      <a:lnTo>
                        <a:pt x="1412" y="4193"/>
                      </a:lnTo>
                      <a:lnTo>
                        <a:pt x="1379" y="4239"/>
                      </a:lnTo>
                      <a:lnTo>
                        <a:pt x="1309" y="4309"/>
                      </a:lnTo>
                      <a:lnTo>
                        <a:pt x="1239" y="4365"/>
                      </a:lnTo>
                      <a:lnTo>
                        <a:pt x="1171" y="4408"/>
                      </a:lnTo>
                      <a:lnTo>
                        <a:pt x="1103" y="4438"/>
                      </a:lnTo>
                      <a:lnTo>
                        <a:pt x="970" y="4468"/>
                      </a:lnTo>
                      <a:lnTo>
                        <a:pt x="843" y="4464"/>
                      </a:lnTo>
                      <a:lnTo>
                        <a:pt x="720" y="4435"/>
                      </a:lnTo>
                      <a:lnTo>
                        <a:pt x="603" y="4390"/>
                      </a:lnTo>
                      <a:lnTo>
                        <a:pt x="492" y="4340"/>
                      </a:lnTo>
                      <a:lnTo>
                        <a:pt x="389" y="4292"/>
                      </a:lnTo>
                      <a:lnTo>
                        <a:pt x="361" y="4289"/>
                      </a:lnTo>
                      <a:lnTo>
                        <a:pt x="328" y="4299"/>
                      </a:lnTo>
                      <a:lnTo>
                        <a:pt x="293" y="4321"/>
                      </a:lnTo>
                      <a:lnTo>
                        <a:pt x="256" y="4352"/>
                      </a:lnTo>
                      <a:lnTo>
                        <a:pt x="179" y="4440"/>
                      </a:lnTo>
                      <a:lnTo>
                        <a:pt x="105" y="4547"/>
                      </a:lnTo>
                      <a:lnTo>
                        <a:pt x="46" y="4663"/>
                      </a:lnTo>
                      <a:lnTo>
                        <a:pt x="8" y="4774"/>
                      </a:lnTo>
                      <a:lnTo>
                        <a:pt x="0" y="4825"/>
                      </a:lnTo>
                      <a:lnTo>
                        <a:pt x="0" y="4869"/>
                      </a:lnTo>
                      <a:lnTo>
                        <a:pt x="10" y="4904"/>
                      </a:lnTo>
                      <a:lnTo>
                        <a:pt x="31" y="4931"/>
                      </a:lnTo>
                      <a:lnTo>
                        <a:pt x="101" y="4982"/>
                      </a:lnTo>
                      <a:lnTo>
                        <a:pt x="193" y="5044"/>
                      </a:lnTo>
                      <a:lnTo>
                        <a:pt x="295" y="5109"/>
                      </a:lnTo>
                      <a:lnTo>
                        <a:pt x="396" y="5166"/>
                      </a:lnTo>
                      <a:lnTo>
                        <a:pt x="499" y="5217"/>
                      </a:lnTo>
                      <a:lnTo>
                        <a:pt x="613" y="5265"/>
                      </a:lnTo>
                      <a:lnTo>
                        <a:pt x="734" y="5310"/>
                      </a:lnTo>
                      <a:lnTo>
                        <a:pt x="866" y="5352"/>
                      </a:lnTo>
                      <a:lnTo>
                        <a:pt x="1007" y="5388"/>
                      </a:lnTo>
                      <a:lnTo>
                        <a:pt x="1155" y="5419"/>
                      </a:lnTo>
                      <a:lnTo>
                        <a:pt x="1313" y="5443"/>
                      </a:lnTo>
                      <a:lnTo>
                        <a:pt x="1478" y="5462"/>
                      </a:lnTo>
                      <a:lnTo>
                        <a:pt x="1651" y="5473"/>
                      </a:lnTo>
                      <a:lnTo>
                        <a:pt x="1832" y="5476"/>
                      </a:lnTo>
                      <a:lnTo>
                        <a:pt x="2020" y="5471"/>
                      </a:lnTo>
                      <a:lnTo>
                        <a:pt x="2215" y="5456"/>
                      </a:lnTo>
                      <a:lnTo>
                        <a:pt x="2417" y="5432"/>
                      </a:lnTo>
                      <a:lnTo>
                        <a:pt x="2626" y="5398"/>
                      </a:lnTo>
                      <a:lnTo>
                        <a:pt x="2840" y="5352"/>
                      </a:lnTo>
                      <a:lnTo>
                        <a:pt x="3061" y="5294"/>
                      </a:lnTo>
                      <a:lnTo>
                        <a:pt x="3231" y="5230"/>
                      </a:lnTo>
                      <a:lnTo>
                        <a:pt x="3393" y="5145"/>
                      </a:lnTo>
                      <a:lnTo>
                        <a:pt x="3555" y="5054"/>
                      </a:lnTo>
                      <a:lnTo>
                        <a:pt x="3721" y="4970"/>
                      </a:lnTo>
                      <a:lnTo>
                        <a:pt x="3791" y="4930"/>
                      </a:lnTo>
                      <a:lnTo>
                        <a:pt x="3856" y="4885"/>
                      </a:lnTo>
                      <a:lnTo>
                        <a:pt x="3971" y="4778"/>
                      </a:lnTo>
                      <a:lnTo>
                        <a:pt x="4071" y="4656"/>
                      </a:lnTo>
                      <a:lnTo>
                        <a:pt x="4162" y="4524"/>
                      </a:lnTo>
                      <a:lnTo>
                        <a:pt x="4221" y="4409"/>
                      </a:lnTo>
                      <a:lnTo>
                        <a:pt x="4275" y="4289"/>
                      </a:lnTo>
                      <a:lnTo>
                        <a:pt x="4383" y="4106"/>
                      </a:lnTo>
                      <a:lnTo>
                        <a:pt x="4436" y="4015"/>
                      </a:lnTo>
                      <a:lnTo>
                        <a:pt x="4481" y="3919"/>
                      </a:lnTo>
                      <a:lnTo>
                        <a:pt x="4535" y="3806"/>
                      </a:lnTo>
                      <a:lnTo>
                        <a:pt x="4597" y="3678"/>
                      </a:lnTo>
                      <a:lnTo>
                        <a:pt x="4659" y="3538"/>
                      </a:lnTo>
                      <a:lnTo>
                        <a:pt x="4720" y="3390"/>
                      </a:lnTo>
                      <a:lnTo>
                        <a:pt x="4770" y="3238"/>
                      </a:lnTo>
                      <a:lnTo>
                        <a:pt x="4806" y="3083"/>
                      </a:lnTo>
                      <a:lnTo>
                        <a:pt x="4823" y="2929"/>
                      </a:lnTo>
                      <a:lnTo>
                        <a:pt x="4813" y="2779"/>
                      </a:lnTo>
                      <a:lnTo>
                        <a:pt x="4782" y="2619"/>
                      </a:lnTo>
                      <a:lnTo>
                        <a:pt x="4739" y="2458"/>
                      </a:lnTo>
                      <a:lnTo>
                        <a:pt x="4683" y="2301"/>
                      </a:lnTo>
                      <a:lnTo>
                        <a:pt x="4609" y="2152"/>
                      </a:lnTo>
                      <a:lnTo>
                        <a:pt x="4514" y="2016"/>
                      </a:lnTo>
                      <a:lnTo>
                        <a:pt x="4396" y="1896"/>
                      </a:lnTo>
                      <a:lnTo>
                        <a:pt x="4327" y="1846"/>
                      </a:lnTo>
                      <a:lnTo>
                        <a:pt x="4252" y="1799"/>
                      </a:lnTo>
                      <a:lnTo>
                        <a:pt x="4169" y="1761"/>
                      </a:lnTo>
                      <a:lnTo>
                        <a:pt x="4077" y="1729"/>
                      </a:lnTo>
                      <a:lnTo>
                        <a:pt x="3901" y="1700"/>
                      </a:lnTo>
                      <a:lnTo>
                        <a:pt x="3720" y="1704"/>
                      </a:lnTo>
                      <a:lnTo>
                        <a:pt x="3630" y="1720"/>
                      </a:lnTo>
                      <a:lnTo>
                        <a:pt x="3542" y="1746"/>
                      </a:lnTo>
                      <a:lnTo>
                        <a:pt x="3459" y="1781"/>
                      </a:lnTo>
                      <a:lnTo>
                        <a:pt x="3381" y="1825"/>
                      </a:lnTo>
                      <a:lnTo>
                        <a:pt x="3294" y="1887"/>
                      </a:lnTo>
                      <a:lnTo>
                        <a:pt x="3222" y="1950"/>
                      </a:lnTo>
                      <a:lnTo>
                        <a:pt x="3101" y="2076"/>
                      </a:lnTo>
                      <a:lnTo>
                        <a:pt x="2977" y="2197"/>
                      </a:lnTo>
                      <a:lnTo>
                        <a:pt x="2902" y="2253"/>
                      </a:lnTo>
                      <a:lnTo>
                        <a:pt x="2811" y="2304"/>
                      </a:lnTo>
                      <a:lnTo>
                        <a:pt x="2740" y="2334"/>
                      </a:lnTo>
                      <a:lnTo>
                        <a:pt x="2662" y="2352"/>
                      </a:lnTo>
                      <a:lnTo>
                        <a:pt x="2584" y="2355"/>
                      </a:lnTo>
                      <a:lnTo>
                        <a:pt x="2512" y="2338"/>
                      </a:lnTo>
                      <a:lnTo>
                        <a:pt x="2467" y="2314"/>
                      </a:lnTo>
                      <a:lnTo>
                        <a:pt x="2415" y="2276"/>
                      </a:lnTo>
                      <a:lnTo>
                        <a:pt x="2360" y="2228"/>
                      </a:lnTo>
                      <a:lnTo>
                        <a:pt x="2301" y="2168"/>
                      </a:lnTo>
                      <a:lnTo>
                        <a:pt x="2176" y="2023"/>
                      </a:lnTo>
                      <a:lnTo>
                        <a:pt x="2050" y="1852"/>
                      </a:lnTo>
                      <a:lnTo>
                        <a:pt x="1931" y="1664"/>
                      </a:lnTo>
                      <a:lnTo>
                        <a:pt x="1829" y="1470"/>
                      </a:lnTo>
                      <a:lnTo>
                        <a:pt x="1750" y="1279"/>
                      </a:lnTo>
                      <a:lnTo>
                        <a:pt x="1723" y="1188"/>
                      </a:lnTo>
                      <a:lnTo>
                        <a:pt x="1705" y="1101"/>
                      </a:lnTo>
                      <a:lnTo>
                        <a:pt x="1682" y="970"/>
                      </a:lnTo>
                      <a:lnTo>
                        <a:pt x="1657" y="846"/>
                      </a:lnTo>
                      <a:lnTo>
                        <a:pt x="1607" y="602"/>
                      </a:lnTo>
                      <a:lnTo>
                        <a:pt x="1586" y="473"/>
                      </a:lnTo>
                      <a:lnTo>
                        <a:pt x="1572" y="333"/>
                      </a:lnTo>
                      <a:lnTo>
                        <a:pt x="1566" y="177"/>
                      </a:lnTo>
                      <a:lnTo>
                        <a:pt x="1570"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61" name="Freeform 51"/>
                <p:cNvSpPr>
                  <a:spLocks/>
                </p:cNvSpPr>
                <p:nvPr/>
              </p:nvSpPr>
              <p:spPr bwMode="auto">
                <a:xfrm>
                  <a:off x="4215" y="1758"/>
                  <a:ext cx="61" cy="22"/>
                </a:xfrm>
                <a:custGeom>
                  <a:avLst/>
                  <a:gdLst>
                    <a:gd name="T0" fmla="*/ 37 w 606"/>
                    <a:gd name="T1" fmla="*/ 22 h 217"/>
                    <a:gd name="T2" fmla="*/ 44 w 606"/>
                    <a:gd name="T3" fmla="*/ 21 h 217"/>
                    <a:gd name="T4" fmla="*/ 50 w 606"/>
                    <a:gd name="T5" fmla="*/ 20 h 217"/>
                    <a:gd name="T6" fmla="*/ 54 w 606"/>
                    <a:gd name="T7" fmla="*/ 19 h 217"/>
                    <a:gd name="T8" fmla="*/ 57 w 606"/>
                    <a:gd name="T9" fmla="*/ 18 h 217"/>
                    <a:gd name="T10" fmla="*/ 60 w 606"/>
                    <a:gd name="T11" fmla="*/ 15 h 217"/>
                    <a:gd name="T12" fmla="*/ 61 w 606"/>
                    <a:gd name="T13" fmla="*/ 10 h 217"/>
                    <a:gd name="T14" fmla="*/ 59 w 606"/>
                    <a:gd name="T15" fmla="*/ 6 h 217"/>
                    <a:gd name="T16" fmla="*/ 53 w 606"/>
                    <a:gd name="T17" fmla="*/ 3 h 217"/>
                    <a:gd name="T18" fmla="*/ 49 w 606"/>
                    <a:gd name="T19" fmla="*/ 2 h 217"/>
                    <a:gd name="T20" fmla="*/ 44 w 606"/>
                    <a:gd name="T21" fmla="*/ 1 h 217"/>
                    <a:gd name="T22" fmla="*/ 38 w 606"/>
                    <a:gd name="T23" fmla="*/ 0 h 217"/>
                    <a:gd name="T24" fmla="*/ 31 w 606"/>
                    <a:gd name="T25" fmla="*/ 0 h 217"/>
                    <a:gd name="T26" fmla="*/ 21 w 606"/>
                    <a:gd name="T27" fmla="*/ 1 h 217"/>
                    <a:gd name="T28" fmla="*/ 10 w 606"/>
                    <a:gd name="T29" fmla="*/ 3 h 217"/>
                    <a:gd name="T30" fmla="*/ 6 w 606"/>
                    <a:gd name="T31" fmla="*/ 5 h 217"/>
                    <a:gd name="T32" fmla="*/ 3 w 606"/>
                    <a:gd name="T33" fmla="*/ 7 h 217"/>
                    <a:gd name="T34" fmla="*/ 1 w 606"/>
                    <a:gd name="T35" fmla="*/ 9 h 217"/>
                    <a:gd name="T36" fmla="*/ 0 w 606"/>
                    <a:gd name="T37" fmla="*/ 12 h 217"/>
                    <a:gd name="T38" fmla="*/ 0 w 606"/>
                    <a:gd name="T39" fmla="*/ 15 h 217"/>
                    <a:gd name="T40" fmla="*/ 2 w 606"/>
                    <a:gd name="T41" fmla="*/ 17 h 217"/>
                    <a:gd name="T42" fmla="*/ 5 w 606"/>
                    <a:gd name="T43" fmla="*/ 19 h 217"/>
                    <a:gd name="T44" fmla="*/ 9 w 606"/>
                    <a:gd name="T45" fmla="*/ 20 h 217"/>
                    <a:gd name="T46" fmla="*/ 15 w 606"/>
                    <a:gd name="T47" fmla="*/ 21 h 217"/>
                    <a:gd name="T48" fmla="*/ 21 w 606"/>
                    <a:gd name="T49" fmla="*/ 22 h 217"/>
                    <a:gd name="T50" fmla="*/ 29 w 606"/>
                    <a:gd name="T51" fmla="*/ 22 h 217"/>
                    <a:gd name="T52" fmla="*/ 37 w 606"/>
                    <a:gd name="T53" fmla="*/ 22 h 2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06" h="217">
                      <a:moveTo>
                        <a:pt x="368" y="214"/>
                      </a:moveTo>
                      <a:lnTo>
                        <a:pt x="437" y="208"/>
                      </a:lnTo>
                      <a:lnTo>
                        <a:pt x="493" y="200"/>
                      </a:lnTo>
                      <a:lnTo>
                        <a:pt x="535" y="190"/>
                      </a:lnTo>
                      <a:lnTo>
                        <a:pt x="566" y="177"/>
                      </a:lnTo>
                      <a:lnTo>
                        <a:pt x="600" y="144"/>
                      </a:lnTo>
                      <a:lnTo>
                        <a:pt x="606" y="103"/>
                      </a:lnTo>
                      <a:lnTo>
                        <a:pt x="586" y="60"/>
                      </a:lnTo>
                      <a:lnTo>
                        <a:pt x="531" y="27"/>
                      </a:lnTo>
                      <a:lnTo>
                        <a:pt x="489" y="15"/>
                      </a:lnTo>
                      <a:lnTo>
                        <a:pt x="440" y="6"/>
                      </a:lnTo>
                      <a:lnTo>
                        <a:pt x="380" y="1"/>
                      </a:lnTo>
                      <a:lnTo>
                        <a:pt x="311" y="0"/>
                      </a:lnTo>
                      <a:lnTo>
                        <a:pt x="205" y="11"/>
                      </a:lnTo>
                      <a:lnTo>
                        <a:pt x="104" y="33"/>
                      </a:lnTo>
                      <a:lnTo>
                        <a:pt x="63" y="49"/>
                      </a:lnTo>
                      <a:lnTo>
                        <a:pt x="30" y="70"/>
                      </a:lnTo>
                      <a:lnTo>
                        <a:pt x="8" y="93"/>
                      </a:lnTo>
                      <a:lnTo>
                        <a:pt x="0" y="121"/>
                      </a:lnTo>
                      <a:lnTo>
                        <a:pt x="4" y="145"/>
                      </a:lnTo>
                      <a:lnTo>
                        <a:pt x="20" y="166"/>
                      </a:lnTo>
                      <a:lnTo>
                        <a:pt x="50" y="184"/>
                      </a:lnTo>
                      <a:lnTo>
                        <a:pt x="93" y="199"/>
                      </a:lnTo>
                      <a:lnTo>
                        <a:pt x="145" y="210"/>
                      </a:lnTo>
                      <a:lnTo>
                        <a:pt x="210" y="216"/>
                      </a:lnTo>
                      <a:lnTo>
                        <a:pt x="285" y="217"/>
                      </a:lnTo>
                      <a:lnTo>
                        <a:pt x="368" y="214"/>
                      </a:lnTo>
                      <a:close/>
                    </a:path>
                  </a:pathLst>
                </a:custGeom>
                <a:solidFill>
                  <a:srgbClr val="FFA8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2" name="Freeform 52"/>
                <p:cNvSpPr>
                  <a:spLocks/>
                </p:cNvSpPr>
                <p:nvPr/>
              </p:nvSpPr>
              <p:spPr bwMode="auto">
                <a:xfrm>
                  <a:off x="4215" y="1758"/>
                  <a:ext cx="61" cy="22"/>
                </a:xfrm>
                <a:custGeom>
                  <a:avLst/>
                  <a:gdLst>
                    <a:gd name="T0" fmla="*/ 37 w 606"/>
                    <a:gd name="T1" fmla="*/ 22 h 217"/>
                    <a:gd name="T2" fmla="*/ 44 w 606"/>
                    <a:gd name="T3" fmla="*/ 21 h 217"/>
                    <a:gd name="T4" fmla="*/ 50 w 606"/>
                    <a:gd name="T5" fmla="*/ 20 h 217"/>
                    <a:gd name="T6" fmla="*/ 54 w 606"/>
                    <a:gd name="T7" fmla="*/ 19 h 217"/>
                    <a:gd name="T8" fmla="*/ 57 w 606"/>
                    <a:gd name="T9" fmla="*/ 18 h 217"/>
                    <a:gd name="T10" fmla="*/ 60 w 606"/>
                    <a:gd name="T11" fmla="*/ 15 h 217"/>
                    <a:gd name="T12" fmla="*/ 61 w 606"/>
                    <a:gd name="T13" fmla="*/ 10 h 217"/>
                    <a:gd name="T14" fmla="*/ 59 w 606"/>
                    <a:gd name="T15" fmla="*/ 6 h 217"/>
                    <a:gd name="T16" fmla="*/ 53 w 606"/>
                    <a:gd name="T17" fmla="*/ 3 h 217"/>
                    <a:gd name="T18" fmla="*/ 49 w 606"/>
                    <a:gd name="T19" fmla="*/ 2 h 217"/>
                    <a:gd name="T20" fmla="*/ 44 w 606"/>
                    <a:gd name="T21" fmla="*/ 1 h 217"/>
                    <a:gd name="T22" fmla="*/ 38 w 606"/>
                    <a:gd name="T23" fmla="*/ 0 h 217"/>
                    <a:gd name="T24" fmla="*/ 31 w 606"/>
                    <a:gd name="T25" fmla="*/ 0 h 217"/>
                    <a:gd name="T26" fmla="*/ 21 w 606"/>
                    <a:gd name="T27" fmla="*/ 1 h 217"/>
                    <a:gd name="T28" fmla="*/ 10 w 606"/>
                    <a:gd name="T29" fmla="*/ 3 h 217"/>
                    <a:gd name="T30" fmla="*/ 6 w 606"/>
                    <a:gd name="T31" fmla="*/ 5 h 217"/>
                    <a:gd name="T32" fmla="*/ 3 w 606"/>
                    <a:gd name="T33" fmla="*/ 7 h 217"/>
                    <a:gd name="T34" fmla="*/ 1 w 606"/>
                    <a:gd name="T35" fmla="*/ 9 h 217"/>
                    <a:gd name="T36" fmla="*/ 0 w 606"/>
                    <a:gd name="T37" fmla="*/ 12 h 217"/>
                    <a:gd name="T38" fmla="*/ 0 w 606"/>
                    <a:gd name="T39" fmla="*/ 15 h 217"/>
                    <a:gd name="T40" fmla="*/ 2 w 606"/>
                    <a:gd name="T41" fmla="*/ 17 h 217"/>
                    <a:gd name="T42" fmla="*/ 5 w 606"/>
                    <a:gd name="T43" fmla="*/ 19 h 217"/>
                    <a:gd name="T44" fmla="*/ 9 w 606"/>
                    <a:gd name="T45" fmla="*/ 20 h 217"/>
                    <a:gd name="T46" fmla="*/ 15 w 606"/>
                    <a:gd name="T47" fmla="*/ 21 h 217"/>
                    <a:gd name="T48" fmla="*/ 21 w 606"/>
                    <a:gd name="T49" fmla="*/ 22 h 217"/>
                    <a:gd name="T50" fmla="*/ 29 w 606"/>
                    <a:gd name="T51" fmla="*/ 22 h 217"/>
                    <a:gd name="T52" fmla="*/ 37 w 606"/>
                    <a:gd name="T53" fmla="*/ 22 h 21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06" h="217">
                      <a:moveTo>
                        <a:pt x="368" y="214"/>
                      </a:moveTo>
                      <a:lnTo>
                        <a:pt x="437" y="208"/>
                      </a:lnTo>
                      <a:lnTo>
                        <a:pt x="493" y="200"/>
                      </a:lnTo>
                      <a:lnTo>
                        <a:pt x="535" y="190"/>
                      </a:lnTo>
                      <a:lnTo>
                        <a:pt x="566" y="177"/>
                      </a:lnTo>
                      <a:lnTo>
                        <a:pt x="600" y="144"/>
                      </a:lnTo>
                      <a:lnTo>
                        <a:pt x="606" y="103"/>
                      </a:lnTo>
                      <a:lnTo>
                        <a:pt x="586" y="60"/>
                      </a:lnTo>
                      <a:lnTo>
                        <a:pt x="531" y="27"/>
                      </a:lnTo>
                      <a:lnTo>
                        <a:pt x="489" y="15"/>
                      </a:lnTo>
                      <a:lnTo>
                        <a:pt x="440" y="6"/>
                      </a:lnTo>
                      <a:lnTo>
                        <a:pt x="380" y="1"/>
                      </a:lnTo>
                      <a:lnTo>
                        <a:pt x="311" y="0"/>
                      </a:lnTo>
                      <a:lnTo>
                        <a:pt x="205" y="11"/>
                      </a:lnTo>
                      <a:lnTo>
                        <a:pt x="104" y="33"/>
                      </a:lnTo>
                      <a:lnTo>
                        <a:pt x="63" y="49"/>
                      </a:lnTo>
                      <a:lnTo>
                        <a:pt x="30" y="70"/>
                      </a:lnTo>
                      <a:lnTo>
                        <a:pt x="8" y="93"/>
                      </a:lnTo>
                      <a:lnTo>
                        <a:pt x="0" y="121"/>
                      </a:lnTo>
                      <a:lnTo>
                        <a:pt x="4" y="145"/>
                      </a:lnTo>
                      <a:lnTo>
                        <a:pt x="20" y="166"/>
                      </a:lnTo>
                      <a:lnTo>
                        <a:pt x="50" y="184"/>
                      </a:lnTo>
                      <a:lnTo>
                        <a:pt x="93" y="199"/>
                      </a:lnTo>
                      <a:lnTo>
                        <a:pt x="145" y="210"/>
                      </a:lnTo>
                      <a:lnTo>
                        <a:pt x="210" y="216"/>
                      </a:lnTo>
                      <a:lnTo>
                        <a:pt x="285" y="217"/>
                      </a:lnTo>
                      <a:lnTo>
                        <a:pt x="368" y="214"/>
                      </a:lnTo>
                    </a:path>
                  </a:pathLst>
                </a:custGeom>
                <a:noFill/>
                <a:ln w="1588">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63" name="Freeform 53"/>
                <p:cNvSpPr>
                  <a:spLocks/>
                </p:cNvSpPr>
                <p:nvPr/>
              </p:nvSpPr>
              <p:spPr bwMode="auto">
                <a:xfrm>
                  <a:off x="4224" y="1764"/>
                  <a:ext cx="43" cy="11"/>
                </a:xfrm>
                <a:custGeom>
                  <a:avLst/>
                  <a:gdLst>
                    <a:gd name="T0" fmla="*/ 23 w 432"/>
                    <a:gd name="T1" fmla="*/ 11 h 113"/>
                    <a:gd name="T2" fmla="*/ 29 w 432"/>
                    <a:gd name="T3" fmla="*/ 10 h 113"/>
                    <a:gd name="T4" fmla="*/ 34 w 432"/>
                    <a:gd name="T5" fmla="*/ 10 h 113"/>
                    <a:gd name="T6" fmla="*/ 40 w 432"/>
                    <a:gd name="T7" fmla="*/ 9 h 113"/>
                    <a:gd name="T8" fmla="*/ 43 w 432"/>
                    <a:gd name="T9" fmla="*/ 7 h 113"/>
                    <a:gd name="T10" fmla="*/ 43 w 432"/>
                    <a:gd name="T11" fmla="*/ 5 h 113"/>
                    <a:gd name="T12" fmla="*/ 41 w 432"/>
                    <a:gd name="T13" fmla="*/ 3 h 113"/>
                    <a:gd name="T14" fmla="*/ 37 w 432"/>
                    <a:gd name="T15" fmla="*/ 1 h 113"/>
                    <a:gd name="T16" fmla="*/ 29 w 432"/>
                    <a:gd name="T17" fmla="*/ 0 h 113"/>
                    <a:gd name="T18" fmla="*/ 20 w 432"/>
                    <a:gd name="T19" fmla="*/ 0 h 113"/>
                    <a:gd name="T20" fmla="*/ 12 w 432"/>
                    <a:gd name="T21" fmla="*/ 1 h 113"/>
                    <a:gd name="T22" fmla="*/ 5 w 432"/>
                    <a:gd name="T23" fmla="*/ 2 h 113"/>
                    <a:gd name="T24" fmla="*/ 1 w 432"/>
                    <a:gd name="T25" fmla="*/ 4 h 113"/>
                    <a:gd name="T26" fmla="*/ 0 w 432"/>
                    <a:gd name="T27" fmla="*/ 6 h 113"/>
                    <a:gd name="T28" fmla="*/ 1 w 432"/>
                    <a:gd name="T29" fmla="*/ 8 h 113"/>
                    <a:gd name="T30" fmla="*/ 5 w 432"/>
                    <a:gd name="T31" fmla="*/ 10 h 113"/>
                    <a:gd name="T32" fmla="*/ 12 w 432"/>
                    <a:gd name="T33" fmla="*/ 11 h 113"/>
                    <a:gd name="T34" fmla="*/ 17 w 432"/>
                    <a:gd name="T35" fmla="*/ 11 h 113"/>
                    <a:gd name="T36" fmla="*/ 23 w 432"/>
                    <a:gd name="T37" fmla="*/ 11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32" h="113">
                      <a:moveTo>
                        <a:pt x="231" y="110"/>
                      </a:moveTo>
                      <a:lnTo>
                        <a:pt x="291" y="106"/>
                      </a:lnTo>
                      <a:lnTo>
                        <a:pt x="338" y="101"/>
                      </a:lnTo>
                      <a:lnTo>
                        <a:pt x="399" y="89"/>
                      </a:lnTo>
                      <a:lnTo>
                        <a:pt x="427" y="72"/>
                      </a:lnTo>
                      <a:lnTo>
                        <a:pt x="432" y="52"/>
                      </a:lnTo>
                      <a:lnTo>
                        <a:pt x="415" y="28"/>
                      </a:lnTo>
                      <a:lnTo>
                        <a:pt x="368" y="9"/>
                      </a:lnTo>
                      <a:lnTo>
                        <a:pt x="295" y="0"/>
                      </a:lnTo>
                      <a:lnTo>
                        <a:pt x="200" y="2"/>
                      </a:lnTo>
                      <a:lnTo>
                        <a:pt x="118" y="13"/>
                      </a:lnTo>
                      <a:lnTo>
                        <a:pt x="55" y="25"/>
                      </a:lnTo>
                      <a:lnTo>
                        <a:pt x="14" y="41"/>
                      </a:lnTo>
                      <a:lnTo>
                        <a:pt x="0" y="62"/>
                      </a:lnTo>
                      <a:lnTo>
                        <a:pt x="13" y="85"/>
                      </a:lnTo>
                      <a:lnTo>
                        <a:pt x="51" y="103"/>
                      </a:lnTo>
                      <a:lnTo>
                        <a:pt x="123" y="112"/>
                      </a:lnTo>
                      <a:lnTo>
                        <a:pt x="172" y="113"/>
                      </a:lnTo>
                      <a:lnTo>
                        <a:pt x="231" y="110"/>
                      </a:lnTo>
                      <a:close/>
                    </a:path>
                  </a:pathLst>
                </a:custGeom>
                <a:solidFill>
                  <a:srgbClr val="B2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4" name="Freeform 54"/>
                <p:cNvSpPr>
                  <a:spLocks/>
                </p:cNvSpPr>
                <p:nvPr/>
              </p:nvSpPr>
              <p:spPr bwMode="auto">
                <a:xfrm>
                  <a:off x="4156" y="2005"/>
                  <a:ext cx="357" cy="242"/>
                </a:xfrm>
                <a:custGeom>
                  <a:avLst/>
                  <a:gdLst>
                    <a:gd name="T0" fmla="*/ 18 w 3561"/>
                    <a:gd name="T1" fmla="*/ 242 h 2413"/>
                    <a:gd name="T2" fmla="*/ 49 w 3561"/>
                    <a:gd name="T3" fmla="*/ 242 h 2413"/>
                    <a:gd name="T4" fmla="*/ 84 w 3561"/>
                    <a:gd name="T5" fmla="*/ 238 h 2413"/>
                    <a:gd name="T6" fmla="*/ 108 w 3561"/>
                    <a:gd name="T7" fmla="*/ 236 h 2413"/>
                    <a:gd name="T8" fmla="*/ 118 w 3561"/>
                    <a:gd name="T9" fmla="*/ 233 h 2413"/>
                    <a:gd name="T10" fmla="*/ 139 w 3561"/>
                    <a:gd name="T11" fmla="*/ 225 h 2413"/>
                    <a:gd name="T12" fmla="*/ 188 w 3561"/>
                    <a:gd name="T13" fmla="*/ 200 h 2413"/>
                    <a:gd name="T14" fmla="*/ 219 w 3561"/>
                    <a:gd name="T15" fmla="*/ 182 h 2413"/>
                    <a:gd name="T16" fmla="*/ 250 w 3561"/>
                    <a:gd name="T17" fmla="*/ 157 h 2413"/>
                    <a:gd name="T18" fmla="*/ 277 w 3561"/>
                    <a:gd name="T19" fmla="*/ 127 h 2413"/>
                    <a:gd name="T20" fmla="*/ 284 w 3561"/>
                    <a:gd name="T21" fmla="*/ 116 h 2413"/>
                    <a:gd name="T22" fmla="*/ 294 w 3561"/>
                    <a:gd name="T23" fmla="*/ 101 h 2413"/>
                    <a:gd name="T24" fmla="*/ 322 w 3561"/>
                    <a:gd name="T25" fmla="*/ 68 h 2413"/>
                    <a:gd name="T26" fmla="*/ 341 w 3561"/>
                    <a:gd name="T27" fmla="*/ 42 h 2413"/>
                    <a:gd name="T28" fmla="*/ 351 w 3561"/>
                    <a:gd name="T29" fmla="*/ 26 h 2413"/>
                    <a:gd name="T30" fmla="*/ 356 w 3561"/>
                    <a:gd name="T31" fmla="*/ 14 h 2413"/>
                    <a:gd name="T32" fmla="*/ 352 w 3561"/>
                    <a:gd name="T33" fmla="*/ 4 h 2413"/>
                    <a:gd name="T34" fmla="*/ 341 w 3561"/>
                    <a:gd name="T35" fmla="*/ 0 h 2413"/>
                    <a:gd name="T36" fmla="*/ 326 w 3561"/>
                    <a:gd name="T37" fmla="*/ 3 h 2413"/>
                    <a:gd name="T38" fmla="*/ 310 w 3561"/>
                    <a:gd name="T39" fmla="*/ 12 h 2413"/>
                    <a:gd name="T40" fmla="*/ 287 w 3561"/>
                    <a:gd name="T41" fmla="*/ 31 h 2413"/>
                    <a:gd name="T42" fmla="*/ 261 w 3561"/>
                    <a:gd name="T43" fmla="*/ 63 h 2413"/>
                    <a:gd name="T44" fmla="*/ 241 w 3561"/>
                    <a:gd name="T45" fmla="*/ 92 h 2413"/>
                    <a:gd name="T46" fmla="*/ 234 w 3561"/>
                    <a:gd name="T47" fmla="*/ 102 h 2413"/>
                    <a:gd name="T48" fmla="*/ 211 w 3561"/>
                    <a:gd name="T49" fmla="*/ 134 h 2413"/>
                    <a:gd name="T50" fmla="*/ 190 w 3561"/>
                    <a:gd name="T51" fmla="*/ 161 h 2413"/>
                    <a:gd name="T52" fmla="*/ 170 w 3561"/>
                    <a:gd name="T53" fmla="*/ 183 h 2413"/>
                    <a:gd name="T54" fmla="*/ 149 w 3561"/>
                    <a:gd name="T55" fmla="*/ 201 h 2413"/>
                    <a:gd name="T56" fmla="*/ 124 w 3561"/>
                    <a:gd name="T57" fmla="*/ 215 h 2413"/>
                    <a:gd name="T58" fmla="*/ 92 w 3561"/>
                    <a:gd name="T59" fmla="*/ 226 h 2413"/>
                    <a:gd name="T60" fmla="*/ 52 w 3561"/>
                    <a:gd name="T61" fmla="*/ 234 h 2413"/>
                    <a:gd name="T62" fmla="*/ 0 w 3561"/>
                    <a:gd name="T63" fmla="*/ 240 h 241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561" h="2413">
                      <a:moveTo>
                        <a:pt x="0" y="2395"/>
                      </a:moveTo>
                      <a:lnTo>
                        <a:pt x="184" y="2409"/>
                      </a:lnTo>
                      <a:lnTo>
                        <a:pt x="346" y="2413"/>
                      </a:lnTo>
                      <a:lnTo>
                        <a:pt x="489" y="2409"/>
                      </a:lnTo>
                      <a:lnTo>
                        <a:pt x="617" y="2401"/>
                      </a:lnTo>
                      <a:lnTo>
                        <a:pt x="839" y="2375"/>
                      </a:lnTo>
                      <a:lnTo>
                        <a:pt x="1041" y="2355"/>
                      </a:lnTo>
                      <a:lnTo>
                        <a:pt x="1077" y="2350"/>
                      </a:lnTo>
                      <a:lnTo>
                        <a:pt x="1123" y="2338"/>
                      </a:lnTo>
                      <a:lnTo>
                        <a:pt x="1178" y="2322"/>
                      </a:lnTo>
                      <a:lnTo>
                        <a:pt x="1239" y="2299"/>
                      </a:lnTo>
                      <a:lnTo>
                        <a:pt x="1383" y="2240"/>
                      </a:lnTo>
                      <a:lnTo>
                        <a:pt x="1543" y="2168"/>
                      </a:lnTo>
                      <a:lnTo>
                        <a:pt x="1880" y="1994"/>
                      </a:lnTo>
                      <a:lnTo>
                        <a:pt x="2041" y="1901"/>
                      </a:lnTo>
                      <a:lnTo>
                        <a:pt x="2183" y="1810"/>
                      </a:lnTo>
                      <a:lnTo>
                        <a:pt x="2344" y="1692"/>
                      </a:lnTo>
                      <a:lnTo>
                        <a:pt x="2494" y="1561"/>
                      </a:lnTo>
                      <a:lnTo>
                        <a:pt x="2635" y="1418"/>
                      </a:lnTo>
                      <a:lnTo>
                        <a:pt x="2768" y="1265"/>
                      </a:lnTo>
                      <a:lnTo>
                        <a:pt x="2794" y="1214"/>
                      </a:lnTo>
                      <a:lnTo>
                        <a:pt x="2831" y="1154"/>
                      </a:lnTo>
                      <a:lnTo>
                        <a:pt x="2880" y="1086"/>
                      </a:lnTo>
                      <a:lnTo>
                        <a:pt x="2937" y="1011"/>
                      </a:lnTo>
                      <a:lnTo>
                        <a:pt x="3067" y="847"/>
                      </a:lnTo>
                      <a:lnTo>
                        <a:pt x="3208" y="674"/>
                      </a:lnTo>
                      <a:lnTo>
                        <a:pt x="3343" y="500"/>
                      </a:lnTo>
                      <a:lnTo>
                        <a:pt x="3404" y="417"/>
                      </a:lnTo>
                      <a:lnTo>
                        <a:pt x="3457" y="337"/>
                      </a:lnTo>
                      <a:lnTo>
                        <a:pt x="3502" y="263"/>
                      </a:lnTo>
                      <a:lnTo>
                        <a:pt x="3535" y="196"/>
                      </a:lnTo>
                      <a:lnTo>
                        <a:pt x="3556" y="138"/>
                      </a:lnTo>
                      <a:lnTo>
                        <a:pt x="3561" y="89"/>
                      </a:lnTo>
                      <a:lnTo>
                        <a:pt x="3516" y="37"/>
                      </a:lnTo>
                      <a:lnTo>
                        <a:pt x="3461" y="9"/>
                      </a:lnTo>
                      <a:lnTo>
                        <a:pt x="3402" y="0"/>
                      </a:lnTo>
                      <a:lnTo>
                        <a:pt x="3343" y="7"/>
                      </a:lnTo>
                      <a:lnTo>
                        <a:pt x="3256" y="33"/>
                      </a:lnTo>
                      <a:lnTo>
                        <a:pt x="3173" y="70"/>
                      </a:lnTo>
                      <a:lnTo>
                        <a:pt x="3090" y="120"/>
                      </a:lnTo>
                      <a:lnTo>
                        <a:pt x="3011" y="177"/>
                      </a:lnTo>
                      <a:lnTo>
                        <a:pt x="2862" y="314"/>
                      </a:lnTo>
                      <a:lnTo>
                        <a:pt x="2725" y="469"/>
                      </a:lnTo>
                      <a:lnTo>
                        <a:pt x="2603" y="629"/>
                      </a:lnTo>
                      <a:lnTo>
                        <a:pt x="2495" y="783"/>
                      </a:lnTo>
                      <a:lnTo>
                        <a:pt x="2406" y="917"/>
                      </a:lnTo>
                      <a:lnTo>
                        <a:pt x="2368" y="971"/>
                      </a:lnTo>
                      <a:lnTo>
                        <a:pt x="2335" y="1018"/>
                      </a:lnTo>
                      <a:lnTo>
                        <a:pt x="2212" y="1185"/>
                      </a:lnTo>
                      <a:lnTo>
                        <a:pt x="2100" y="1339"/>
                      </a:lnTo>
                      <a:lnTo>
                        <a:pt x="1995" y="1480"/>
                      </a:lnTo>
                      <a:lnTo>
                        <a:pt x="1896" y="1608"/>
                      </a:lnTo>
                      <a:lnTo>
                        <a:pt x="1797" y="1723"/>
                      </a:lnTo>
                      <a:lnTo>
                        <a:pt x="1698" y="1828"/>
                      </a:lnTo>
                      <a:lnTo>
                        <a:pt x="1596" y="1922"/>
                      </a:lnTo>
                      <a:lnTo>
                        <a:pt x="1486" y="2005"/>
                      </a:lnTo>
                      <a:lnTo>
                        <a:pt x="1366" y="2080"/>
                      </a:lnTo>
                      <a:lnTo>
                        <a:pt x="1234" y="2146"/>
                      </a:lnTo>
                      <a:lnTo>
                        <a:pt x="1085" y="2204"/>
                      </a:lnTo>
                      <a:lnTo>
                        <a:pt x="918" y="2254"/>
                      </a:lnTo>
                      <a:lnTo>
                        <a:pt x="728" y="2297"/>
                      </a:lnTo>
                      <a:lnTo>
                        <a:pt x="514" y="2336"/>
                      </a:lnTo>
                      <a:lnTo>
                        <a:pt x="272" y="2368"/>
                      </a:lnTo>
                      <a:lnTo>
                        <a:pt x="0" y="2395"/>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65" name="Freeform 55"/>
                <p:cNvSpPr>
                  <a:spLocks/>
                </p:cNvSpPr>
                <p:nvPr/>
              </p:nvSpPr>
              <p:spPr bwMode="auto">
                <a:xfrm>
                  <a:off x="4235" y="1783"/>
                  <a:ext cx="61" cy="190"/>
                </a:xfrm>
                <a:custGeom>
                  <a:avLst/>
                  <a:gdLst>
                    <a:gd name="T0" fmla="*/ 61 w 613"/>
                    <a:gd name="T1" fmla="*/ 190 h 1897"/>
                    <a:gd name="T2" fmla="*/ 54 w 613"/>
                    <a:gd name="T3" fmla="*/ 177 h 1897"/>
                    <a:gd name="T4" fmla="*/ 48 w 613"/>
                    <a:gd name="T5" fmla="*/ 164 h 1897"/>
                    <a:gd name="T6" fmla="*/ 38 w 613"/>
                    <a:gd name="T7" fmla="*/ 136 h 1897"/>
                    <a:gd name="T8" fmla="*/ 30 w 613"/>
                    <a:gd name="T9" fmla="*/ 109 h 1897"/>
                    <a:gd name="T10" fmla="*/ 24 w 613"/>
                    <a:gd name="T11" fmla="*/ 82 h 1897"/>
                    <a:gd name="T12" fmla="*/ 20 w 613"/>
                    <a:gd name="T13" fmla="*/ 56 h 1897"/>
                    <a:gd name="T14" fmla="*/ 19 w 613"/>
                    <a:gd name="T15" fmla="*/ 45 h 1897"/>
                    <a:gd name="T16" fmla="*/ 18 w 613"/>
                    <a:gd name="T17" fmla="*/ 34 h 1897"/>
                    <a:gd name="T18" fmla="*/ 18 w 613"/>
                    <a:gd name="T19" fmla="*/ 25 h 1897"/>
                    <a:gd name="T20" fmla="*/ 18 w 613"/>
                    <a:gd name="T21" fmla="*/ 16 h 1897"/>
                    <a:gd name="T22" fmla="*/ 18 w 613"/>
                    <a:gd name="T23" fmla="*/ 9 h 1897"/>
                    <a:gd name="T24" fmla="*/ 19 w 613"/>
                    <a:gd name="T25" fmla="*/ 3 h 1897"/>
                    <a:gd name="T26" fmla="*/ 12 w 613"/>
                    <a:gd name="T27" fmla="*/ 2 h 1897"/>
                    <a:gd name="T28" fmla="*/ 5 w 613"/>
                    <a:gd name="T29" fmla="*/ 0 h 1897"/>
                    <a:gd name="T30" fmla="*/ 3 w 613"/>
                    <a:gd name="T31" fmla="*/ 1 h 1897"/>
                    <a:gd name="T32" fmla="*/ 2 w 613"/>
                    <a:gd name="T33" fmla="*/ 2 h 1897"/>
                    <a:gd name="T34" fmla="*/ 0 w 613"/>
                    <a:gd name="T35" fmla="*/ 3 h 1897"/>
                    <a:gd name="T36" fmla="*/ 0 w 613"/>
                    <a:gd name="T37" fmla="*/ 5 h 1897"/>
                    <a:gd name="T38" fmla="*/ 0 w 613"/>
                    <a:gd name="T39" fmla="*/ 8 h 1897"/>
                    <a:gd name="T40" fmla="*/ 0 w 613"/>
                    <a:gd name="T41" fmla="*/ 16 h 1897"/>
                    <a:gd name="T42" fmla="*/ 1 w 613"/>
                    <a:gd name="T43" fmla="*/ 27 h 1897"/>
                    <a:gd name="T44" fmla="*/ 3 w 613"/>
                    <a:gd name="T45" fmla="*/ 40 h 1897"/>
                    <a:gd name="T46" fmla="*/ 7 w 613"/>
                    <a:gd name="T47" fmla="*/ 70 h 1897"/>
                    <a:gd name="T48" fmla="*/ 9 w 613"/>
                    <a:gd name="T49" fmla="*/ 84 h 1897"/>
                    <a:gd name="T50" fmla="*/ 11 w 613"/>
                    <a:gd name="T51" fmla="*/ 98 h 1897"/>
                    <a:gd name="T52" fmla="*/ 14 w 613"/>
                    <a:gd name="T53" fmla="*/ 110 h 1897"/>
                    <a:gd name="T54" fmla="*/ 18 w 613"/>
                    <a:gd name="T55" fmla="*/ 121 h 1897"/>
                    <a:gd name="T56" fmla="*/ 25 w 613"/>
                    <a:gd name="T57" fmla="*/ 141 h 1897"/>
                    <a:gd name="T58" fmla="*/ 33 w 613"/>
                    <a:gd name="T59" fmla="*/ 156 h 1897"/>
                    <a:gd name="T60" fmla="*/ 41 w 613"/>
                    <a:gd name="T61" fmla="*/ 168 h 1897"/>
                    <a:gd name="T62" fmla="*/ 48 w 613"/>
                    <a:gd name="T63" fmla="*/ 177 h 1897"/>
                    <a:gd name="T64" fmla="*/ 54 w 613"/>
                    <a:gd name="T65" fmla="*/ 184 h 1897"/>
                    <a:gd name="T66" fmla="*/ 58 w 613"/>
                    <a:gd name="T67" fmla="*/ 188 h 1897"/>
                    <a:gd name="T68" fmla="*/ 61 w 613"/>
                    <a:gd name="T69" fmla="*/ 190 h 189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613" h="1897">
                      <a:moveTo>
                        <a:pt x="613" y="1897"/>
                      </a:moveTo>
                      <a:lnTo>
                        <a:pt x="545" y="1770"/>
                      </a:lnTo>
                      <a:lnTo>
                        <a:pt x="484" y="1637"/>
                      </a:lnTo>
                      <a:lnTo>
                        <a:pt x="381" y="1362"/>
                      </a:lnTo>
                      <a:lnTo>
                        <a:pt x="301" y="1085"/>
                      </a:lnTo>
                      <a:lnTo>
                        <a:pt x="242" y="815"/>
                      </a:lnTo>
                      <a:lnTo>
                        <a:pt x="204" y="563"/>
                      </a:lnTo>
                      <a:lnTo>
                        <a:pt x="192" y="448"/>
                      </a:lnTo>
                      <a:lnTo>
                        <a:pt x="184" y="341"/>
                      </a:lnTo>
                      <a:lnTo>
                        <a:pt x="179" y="245"/>
                      </a:lnTo>
                      <a:lnTo>
                        <a:pt x="179" y="159"/>
                      </a:lnTo>
                      <a:lnTo>
                        <a:pt x="181" y="87"/>
                      </a:lnTo>
                      <a:lnTo>
                        <a:pt x="186" y="29"/>
                      </a:lnTo>
                      <a:lnTo>
                        <a:pt x="125" y="20"/>
                      </a:lnTo>
                      <a:lnTo>
                        <a:pt x="49" y="0"/>
                      </a:lnTo>
                      <a:lnTo>
                        <a:pt x="28" y="8"/>
                      </a:lnTo>
                      <a:lnTo>
                        <a:pt x="17" y="17"/>
                      </a:lnTo>
                      <a:lnTo>
                        <a:pt x="5" y="32"/>
                      </a:lnTo>
                      <a:lnTo>
                        <a:pt x="1" y="48"/>
                      </a:lnTo>
                      <a:lnTo>
                        <a:pt x="0" y="75"/>
                      </a:lnTo>
                      <a:lnTo>
                        <a:pt x="3" y="155"/>
                      </a:lnTo>
                      <a:lnTo>
                        <a:pt x="14" y="266"/>
                      </a:lnTo>
                      <a:lnTo>
                        <a:pt x="30" y="399"/>
                      </a:lnTo>
                      <a:lnTo>
                        <a:pt x="71" y="694"/>
                      </a:lnTo>
                      <a:lnTo>
                        <a:pt x="92" y="841"/>
                      </a:lnTo>
                      <a:lnTo>
                        <a:pt x="109" y="974"/>
                      </a:lnTo>
                      <a:lnTo>
                        <a:pt x="142" y="1098"/>
                      </a:lnTo>
                      <a:lnTo>
                        <a:pt x="176" y="1210"/>
                      </a:lnTo>
                      <a:lnTo>
                        <a:pt x="251" y="1403"/>
                      </a:lnTo>
                      <a:lnTo>
                        <a:pt x="330" y="1558"/>
                      </a:lnTo>
                      <a:lnTo>
                        <a:pt x="408" y="1679"/>
                      </a:lnTo>
                      <a:lnTo>
                        <a:pt x="479" y="1770"/>
                      </a:lnTo>
                      <a:lnTo>
                        <a:pt x="541" y="1833"/>
                      </a:lnTo>
                      <a:lnTo>
                        <a:pt x="587" y="1874"/>
                      </a:lnTo>
                      <a:lnTo>
                        <a:pt x="613" y="1897"/>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182" name="Freeform 56"/>
              <p:cNvSpPr>
                <a:spLocks/>
              </p:cNvSpPr>
              <p:nvPr/>
            </p:nvSpPr>
            <p:spPr bwMode="auto">
              <a:xfrm>
                <a:off x="2526" y="1427"/>
                <a:ext cx="203" cy="301"/>
              </a:xfrm>
              <a:custGeom>
                <a:avLst/>
                <a:gdLst>
                  <a:gd name="T0" fmla="*/ 80 w 185"/>
                  <a:gd name="T1" fmla="*/ 8 h 274"/>
                  <a:gd name="T2" fmla="*/ 14 w 185"/>
                  <a:gd name="T3" fmla="*/ 80 h 274"/>
                  <a:gd name="T4" fmla="*/ 8 w 185"/>
                  <a:gd name="T5" fmla="*/ 219 h 274"/>
                  <a:gd name="T6" fmla="*/ 60 w 185"/>
                  <a:gd name="T7" fmla="*/ 271 h 274"/>
                  <a:gd name="T8" fmla="*/ 133 w 185"/>
                  <a:gd name="T9" fmla="*/ 291 h 274"/>
                  <a:gd name="T10" fmla="*/ 192 w 185"/>
                  <a:gd name="T11" fmla="*/ 212 h 274"/>
                  <a:gd name="T12" fmla="*/ 199 w 185"/>
                  <a:gd name="T13" fmla="*/ 113 h 274"/>
                  <a:gd name="T14" fmla="*/ 185 w 185"/>
                  <a:gd name="T15" fmla="*/ 34 h 274"/>
                  <a:gd name="T16" fmla="*/ 80 w 185"/>
                  <a:gd name="T17" fmla="*/ 8 h 2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85" h="274">
                    <a:moveTo>
                      <a:pt x="73" y="7"/>
                    </a:moveTo>
                    <a:cubicBezTo>
                      <a:pt x="47" y="14"/>
                      <a:pt x="24" y="41"/>
                      <a:pt x="13" y="73"/>
                    </a:cubicBezTo>
                    <a:cubicBezTo>
                      <a:pt x="2" y="105"/>
                      <a:pt x="0" y="170"/>
                      <a:pt x="7" y="199"/>
                    </a:cubicBezTo>
                    <a:cubicBezTo>
                      <a:pt x="14" y="228"/>
                      <a:pt x="36" y="236"/>
                      <a:pt x="55" y="247"/>
                    </a:cubicBezTo>
                    <a:cubicBezTo>
                      <a:pt x="74" y="258"/>
                      <a:pt x="101" y="274"/>
                      <a:pt x="121" y="265"/>
                    </a:cubicBezTo>
                    <a:cubicBezTo>
                      <a:pt x="141" y="256"/>
                      <a:pt x="165" y="220"/>
                      <a:pt x="175" y="193"/>
                    </a:cubicBezTo>
                    <a:cubicBezTo>
                      <a:pt x="185" y="166"/>
                      <a:pt x="182" y="130"/>
                      <a:pt x="181" y="103"/>
                    </a:cubicBezTo>
                    <a:cubicBezTo>
                      <a:pt x="180" y="76"/>
                      <a:pt x="184" y="49"/>
                      <a:pt x="169" y="31"/>
                    </a:cubicBezTo>
                    <a:cubicBezTo>
                      <a:pt x="154" y="13"/>
                      <a:pt x="99" y="0"/>
                      <a:pt x="73" y="7"/>
                    </a:cubicBezTo>
                    <a:close/>
                  </a:path>
                </a:pathLst>
              </a:cu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7183" name="Group 57"/>
              <p:cNvGrpSpPr>
                <a:grpSpLocks/>
              </p:cNvGrpSpPr>
              <p:nvPr/>
            </p:nvGrpSpPr>
            <p:grpSpPr bwMode="auto">
              <a:xfrm>
                <a:off x="2664" y="1237"/>
                <a:ext cx="306" cy="536"/>
                <a:chOff x="2891" y="1262"/>
                <a:chExt cx="251" cy="440"/>
              </a:xfrm>
            </p:grpSpPr>
            <p:sp>
              <p:nvSpPr>
                <p:cNvPr id="7207" name="Freeform 58"/>
                <p:cNvSpPr>
                  <a:spLocks/>
                </p:cNvSpPr>
                <p:nvPr/>
              </p:nvSpPr>
              <p:spPr bwMode="auto">
                <a:xfrm>
                  <a:off x="2955" y="1497"/>
                  <a:ext cx="51" cy="19"/>
                </a:xfrm>
                <a:custGeom>
                  <a:avLst/>
                  <a:gdLst>
                    <a:gd name="T0" fmla="*/ 0 w 748"/>
                    <a:gd name="T1" fmla="*/ 9 h 262"/>
                    <a:gd name="T2" fmla="*/ 5 w 748"/>
                    <a:gd name="T3" fmla="*/ 9 h 262"/>
                    <a:gd name="T4" fmla="*/ 10 w 748"/>
                    <a:gd name="T5" fmla="*/ 8 h 262"/>
                    <a:gd name="T6" fmla="*/ 23 w 748"/>
                    <a:gd name="T7" fmla="*/ 6 h 262"/>
                    <a:gd name="T8" fmla="*/ 36 w 748"/>
                    <a:gd name="T9" fmla="*/ 4 h 262"/>
                    <a:gd name="T10" fmla="*/ 41 w 748"/>
                    <a:gd name="T11" fmla="*/ 2 h 262"/>
                    <a:gd name="T12" fmla="*/ 46 w 748"/>
                    <a:gd name="T13" fmla="*/ 0 h 262"/>
                    <a:gd name="T14" fmla="*/ 48 w 748"/>
                    <a:gd name="T15" fmla="*/ 0 h 262"/>
                    <a:gd name="T16" fmla="*/ 49 w 748"/>
                    <a:gd name="T17" fmla="*/ 2 h 262"/>
                    <a:gd name="T18" fmla="*/ 51 w 748"/>
                    <a:gd name="T19" fmla="*/ 5 h 262"/>
                    <a:gd name="T20" fmla="*/ 51 w 748"/>
                    <a:gd name="T21" fmla="*/ 10 h 262"/>
                    <a:gd name="T22" fmla="*/ 50 w 748"/>
                    <a:gd name="T23" fmla="*/ 11 h 262"/>
                    <a:gd name="T24" fmla="*/ 49 w 748"/>
                    <a:gd name="T25" fmla="*/ 12 h 262"/>
                    <a:gd name="T26" fmla="*/ 46 w 748"/>
                    <a:gd name="T27" fmla="*/ 14 h 262"/>
                    <a:gd name="T28" fmla="*/ 40 w 748"/>
                    <a:gd name="T29" fmla="*/ 15 h 262"/>
                    <a:gd name="T30" fmla="*/ 34 w 748"/>
                    <a:gd name="T31" fmla="*/ 16 h 262"/>
                    <a:gd name="T32" fmla="*/ 26 w 748"/>
                    <a:gd name="T33" fmla="*/ 17 h 262"/>
                    <a:gd name="T34" fmla="*/ 18 w 748"/>
                    <a:gd name="T35" fmla="*/ 18 h 262"/>
                    <a:gd name="T36" fmla="*/ 11 w 748"/>
                    <a:gd name="T37" fmla="*/ 19 h 262"/>
                    <a:gd name="T38" fmla="*/ 5 w 748"/>
                    <a:gd name="T39" fmla="*/ 19 h 262"/>
                    <a:gd name="T40" fmla="*/ 1 w 748"/>
                    <a:gd name="T41" fmla="*/ 18 h 262"/>
                    <a:gd name="T42" fmla="*/ 1 w 748"/>
                    <a:gd name="T43" fmla="*/ 17 h 262"/>
                    <a:gd name="T44" fmla="*/ 0 w 748"/>
                    <a:gd name="T45" fmla="*/ 14 h 262"/>
                    <a:gd name="T46" fmla="*/ 0 w 748"/>
                    <a:gd name="T47" fmla="*/ 11 h 262"/>
                    <a:gd name="T48" fmla="*/ 0 w 748"/>
                    <a:gd name="T49" fmla="*/ 9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48" h="262">
                      <a:moveTo>
                        <a:pt x="0" y="128"/>
                      </a:moveTo>
                      <a:lnTo>
                        <a:pt x="67" y="122"/>
                      </a:lnTo>
                      <a:lnTo>
                        <a:pt x="149" y="112"/>
                      </a:lnTo>
                      <a:lnTo>
                        <a:pt x="338" y="87"/>
                      </a:lnTo>
                      <a:lnTo>
                        <a:pt x="525" y="49"/>
                      </a:lnTo>
                      <a:lnTo>
                        <a:pt x="605" y="26"/>
                      </a:lnTo>
                      <a:lnTo>
                        <a:pt x="670" y="0"/>
                      </a:lnTo>
                      <a:lnTo>
                        <a:pt x="698" y="5"/>
                      </a:lnTo>
                      <a:lnTo>
                        <a:pt x="720" y="21"/>
                      </a:lnTo>
                      <a:lnTo>
                        <a:pt x="748" y="74"/>
                      </a:lnTo>
                      <a:lnTo>
                        <a:pt x="747" y="132"/>
                      </a:lnTo>
                      <a:lnTo>
                        <a:pt x="736" y="156"/>
                      </a:lnTo>
                      <a:lnTo>
                        <a:pt x="716" y="171"/>
                      </a:lnTo>
                      <a:lnTo>
                        <a:pt x="669" y="188"/>
                      </a:lnTo>
                      <a:lnTo>
                        <a:pt x="591" y="205"/>
                      </a:lnTo>
                      <a:lnTo>
                        <a:pt x="492" y="223"/>
                      </a:lnTo>
                      <a:lnTo>
                        <a:pt x="381" y="239"/>
                      </a:lnTo>
                      <a:lnTo>
                        <a:pt x="269" y="252"/>
                      </a:lnTo>
                      <a:lnTo>
                        <a:pt x="165" y="261"/>
                      </a:lnTo>
                      <a:lnTo>
                        <a:pt x="78" y="262"/>
                      </a:lnTo>
                      <a:lnTo>
                        <a:pt x="20" y="255"/>
                      </a:lnTo>
                      <a:lnTo>
                        <a:pt x="12" y="231"/>
                      </a:lnTo>
                      <a:lnTo>
                        <a:pt x="6" y="194"/>
                      </a:lnTo>
                      <a:lnTo>
                        <a:pt x="1" y="156"/>
                      </a:lnTo>
                      <a:lnTo>
                        <a:pt x="0" y="128"/>
                      </a:lnTo>
                      <a:close/>
                    </a:path>
                  </a:pathLst>
                </a:custGeom>
                <a:solidFill>
                  <a:srgbClr val="997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08" name="Freeform 59"/>
                <p:cNvSpPr>
                  <a:spLocks/>
                </p:cNvSpPr>
                <p:nvPr/>
              </p:nvSpPr>
              <p:spPr bwMode="auto">
                <a:xfrm>
                  <a:off x="2955" y="1497"/>
                  <a:ext cx="51" cy="19"/>
                </a:xfrm>
                <a:custGeom>
                  <a:avLst/>
                  <a:gdLst>
                    <a:gd name="T0" fmla="*/ 0 w 748"/>
                    <a:gd name="T1" fmla="*/ 9 h 262"/>
                    <a:gd name="T2" fmla="*/ 5 w 748"/>
                    <a:gd name="T3" fmla="*/ 9 h 262"/>
                    <a:gd name="T4" fmla="*/ 10 w 748"/>
                    <a:gd name="T5" fmla="*/ 8 h 262"/>
                    <a:gd name="T6" fmla="*/ 23 w 748"/>
                    <a:gd name="T7" fmla="*/ 6 h 262"/>
                    <a:gd name="T8" fmla="*/ 36 w 748"/>
                    <a:gd name="T9" fmla="*/ 4 h 262"/>
                    <a:gd name="T10" fmla="*/ 41 w 748"/>
                    <a:gd name="T11" fmla="*/ 2 h 262"/>
                    <a:gd name="T12" fmla="*/ 46 w 748"/>
                    <a:gd name="T13" fmla="*/ 0 h 262"/>
                    <a:gd name="T14" fmla="*/ 48 w 748"/>
                    <a:gd name="T15" fmla="*/ 0 h 262"/>
                    <a:gd name="T16" fmla="*/ 49 w 748"/>
                    <a:gd name="T17" fmla="*/ 2 h 262"/>
                    <a:gd name="T18" fmla="*/ 51 w 748"/>
                    <a:gd name="T19" fmla="*/ 5 h 262"/>
                    <a:gd name="T20" fmla="*/ 51 w 748"/>
                    <a:gd name="T21" fmla="*/ 10 h 262"/>
                    <a:gd name="T22" fmla="*/ 50 w 748"/>
                    <a:gd name="T23" fmla="*/ 11 h 262"/>
                    <a:gd name="T24" fmla="*/ 49 w 748"/>
                    <a:gd name="T25" fmla="*/ 12 h 262"/>
                    <a:gd name="T26" fmla="*/ 46 w 748"/>
                    <a:gd name="T27" fmla="*/ 14 h 262"/>
                    <a:gd name="T28" fmla="*/ 40 w 748"/>
                    <a:gd name="T29" fmla="*/ 15 h 262"/>
                    <a:gd name="T30" fmla="*/ 34 w 748"/>
                    <a:gd name="T31" fmla="*/ 16 h 262"/>
                    <a:gd name="T32" fmla="*/ 26 w 748"/>
                    <a:gd name="T33" fmla="*/ 17 h 262"/>
                    <a:gd name="T34" fmla="*/ 18 w 748"/>
                    <a:gd name="T35" fmla="*/ 18 h 262"/>
                    <a:gd name="T36" fmla="*/ 11 w 748"/>
                    <a:gd name="T37" fmla="*/ 19 h 262"/>
                    <a:gd name="T38" fmla="*/ 5 w 748"/>
                    <a:gd name="T39" fmla="*/ 19 h 262"/>
                    <a:gd name="T40" fmla="*/ 1 w 748"/>
                    <a:gd name="T41" fmla="*/ 18 h 262"/>
                    <a:gd name="T42" fmla="*/ 1 w 748"/>
                    <a:gd name="T43" fmla="*/ 17 h 262"/>
                    <a:gd name="T44" fmla="*/ 0 w 748"/>
                    <a:gd name="T45" fmla="*/ 14 h 262"/>
                    <a:gd name="T46" fmla="*/ 0 w 748"/>
                    <a:gd name="T47" fmla="*/ 11 h 262"/>
                    <a:gd name="T48" fmla="*/ 0 w 748"/>
                    <a:gd name="T49" fmla="*/ 9 h 26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748" h="262">
                      <a:moveTo>
                        <a:pt x="0" y="128"/>
                      </a:moveTo>
                      <a:lnTo>
                        <a:pt x="67" y="122"/>
                      </a:lnTo>
                      <a:lnTo>
                        <a:pt x="149" y="112"/>
                      </a:lnTo>
                      <a:lnTo>
                        <a:pt x="338" y="87"/>
                      </a:lnTo>
                      <a:lnTo>
                        <a:pt x="525" y="49"/>
                      </a:lnTo>
                      <a:lnTo>
                        <a:pt x="605" y="26"/>
                      </a:lnTo>
                      <a:lnTo>
                        <a:pt x="670" y="0"/>
                      </a:lnTo>
                      <a:lnTo>
                        <a:pt x="698" y="5"/>
                      </a:lnTo>
                      <a:lnTo>
                        <a:pt x="720" y="21"/>
                      </a:lnTo>
                      <a:lnTo>
                        <a:pt x="748" y="74"/>
                      </a:lnTo>
                      <a:lnTo>
                        <a:pt x="747" y="132"/>
                      </a:lnTo>
                      <a:lnTo>
                        <a:pt x="736" y="156"/>
                      </a:lnTo>
                      <a:lnTo>
                        <a:pt x="716" y="171"/>
                      </a:lnTo>
                      <a:lnTo>
                        <a:pt x="669" y="188"/>
                      </a:lnTo>
                      <a:lnTo>
                        <a:pt x="591" y="205"/>
                      </a:lnTo>
                      <a:lnTo>
                        <a:pt x="492" y="223"/>
                      </a:lnTo>
                      <a:lnTo>
                        <a:pt x="381" y="239"/>
                      </a:lnTo>
                      <a:lnTo>
                        <a:pt x="269" y="252"/>
                      </a:lnTo>
                      <a:lnTo>
                        <a:pt x="165" y="261"/>
                      </a:lnTo>
                      <a:lnTo>
                        <a:pt x="78" y="262"/>
                      </a:lnTo>
                      <a:lnTo>
                        <a:pt x="20" y="255"/>
                      </a:lnTo>
                      <a:lnTo>
                        <a:pt x="12" y="231"/>
                      </a:lnTo>
                      <a:lnTo>
                        <a:pt x="6" y="194"/>
                      </a:lnTo>
                      <a:lnTo>
                        <a:pt x="1" y="156"/>
                      </a:lnTo>
                      <a:lnTo>
                        <a:pt x="0" y="12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09" name="Freeform 60"/>
                <p:cNvSpPr>
                  <a:spLocks/>
                </p:cNvSpPr>
                <p:nvPr/>
              </p:nvSpPr>
              <p:spPr bwMode="auto">
                <a:xfrm>
                  <a:off x="2938" y="1492"/>
                  <a:ext cx="66" cy="17"/>
                </a:xfrm>
                <a:custGeom>
                  <a:avLst/>
                  <a:gdLst>
                    <a:gd name="T0" fmla="*/ 0 w 968"/>
                    <a:gd name="T1" fmla="*/ 6 h 236"/>
                    <a:gd name="T2" fmla="*/ 5 w 968"/>
                    <a:gd name="T3" fmla="*/ 6 h 236"/>
                    <a:gd name="T4" fmla="*/ 13 w 968"/>
                    <a:gd name="T5" fmla="*/ 6 h 236"/>
                    <a:gd name="T6" fmla="*/ 21 w 968"/>
                    <a:gd name="T7" fmla="*/ 5 h 236"/>
                    <a:gd name="T8" fmla="*/ 31 w 968"/>
                    <a:gd name="T9" fmla="*/ 5 h 236"/>
                    <a:gd name="T10" fmla="*/ 40 w 968"/>
                    <a:gd name="T11" fmla="*/ 4 h 236"/>
                    <a:gd name="T12" fmla="*/ 49 w 968"/>
                    <a:gd name="T13" fmla="*/ 3 h 236"/>
                    <a:gd name="T14" fmla="*/ 56 w 968"/>
                    <a:gd name="T15" fmla="*/ 2 h 236"/>
                    <a:gd name="T16" fmla="*/ 61 w 968"/>
                    <a:gd name="T17" fmla="*/ 0 h 236"/>
                    <a:gd name="T18" fmla="*/ 63 w 968"/>
                    <a:gd name="T19" fmla="*/ 0 h 236"/>
                    <a:gd name="T20" fmla="*/ 64 w 968"/>
                    <a:gd name="T21" fmla="*/ 2 h 236"/>
                    <a:gd name="T22" fmla="*/ 66 w 968"/>
                    <a:gd name="T23" fmla="*/ 5 h 236"/>
                    <a:gd name="T24" fmla="*/ 66 w 968"/>
                    <a:gd name="T25" fmla="*/ 10 h 236"/>
                    <a:gd name="T26" fmla="*/ 65 w 968"/>
                    <a:gd name="T27" fmla="*/ 11 h 236"/>
                    <a:gd name="T28" fmla="*/ 64 w 968"/>
                    <a:gd name="T29" fmla="*/ 12 h 236"/>
                    <a:gd name="T30" fmla="*/ 60 w 968"/>
                    <a:gd name="T31" fmla="*/ 13 h 236"/>
                    <a:gd name="T32" fmla="*/ 55 w 968"/>
                    <a:gd name="T33" fmla="*/ 14 h 236"/>
                    <a:gd name="T34" fmla="*/ 47 w 968"/>
                    <a:gd name="T35" fmla="*/ 15 h 236"/>
                    <a:gd name="T36" fmla="*/ 39 w 968"/>
                    <a:gd name="T37" fmla="*/ 16 h 236"/>
                    <a:gd name="T38" fmla="*/ 30 w 968"/>
                    <a:gd name="T39" fmla="*/ 17 h 236"/>
                    <a:gd name="T40" fmla="*/ 22 w 968"/>
                    <a:gd name="T41" fmla="*/ 17 h 236"/>
                    <a:gd name="T42" fmla="*/ 16 w 968"/>
                    <a:gd name="T43" fmla="*/ 17 h 236"/>
                    <a:gd name="T44" fmla="*/ 12 w 968"/>
                    <a:gd name="T45" fmla="*/ 16 h 236"/>
                    <a:gd name="T46" fmla="*/ 11 w 968"/>
                    <a:gd name="T47" fmla="*/ 16 h 236"/>
                    <a:gd name="T48" fmla="*/ 10 w 968"/>
                    <a:gd name="T49" fmla="*/ 14 h 236"/>
                    <a:gd name="T50" fmla="*/ 6 w 968"/>
                    <a:gd name="T51" fmla="*/ 12 h 236"/>
                    <a:gd name="T52" fmla="*/ 2 w 968"/>
                    <a:gd name="T53" fmla="*/ 9 h 236"/>
                    <a:gd name="T54" fmla="*/ 0 w 968"/>
                    <a:gd name="T55" fmla="*/ 7 h 236"/>
                    <a:gd name="T56" fmla="*/ 0 w 968"/>
                    <a:gd name="T57" fmla="*/ 6 h 2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68" h="236">
                      <a:moveTo>
                        <a:pt x="0" y="90"/>
                      </a:moveTo>
                      <a:lnTo>
                        <a:pt x="78" y="84"/>
                      </a:lnTo>
                      <a:lnTo>
                        <a:pt x="185" y="80"/>
                      </a:lnTo>
                      <a:lnTo>
                        <a:pt x="311" y="75"/>
                      </a:lnTo>
                      <a:lnTo>
                        <a:pt x="449" y="67"/>
                      </a:lnTo>
                      <a:lnTo>
                        <a:pt x="586" y="57"/>
                      </a:lnTo>
                      <a:lnTo>
                        <a:pt x="712" y="43"/>
                      </a:lnTo>
                      <a:lnTo>
                        <a:pt x="818" y="24"/>
                      </a:lnTo>
                      <a:lnTo>
                        <a:pt x="892" y="0"/>
                      </a:lnTo>
                      <a:lnTo>
                        <a:pt x="920" y="5"/>
                      </a:lnTo>
                      <a:lnTo>
                        <a:pt x="942" y="21"/>
                      </a:lnTo>
                      <a:lnTo>
                        <a:pt x="968" y="73"/>
                      </a:lnTo>
                      <a:lnTo>
                        <a:pt x="968" y="132"/>
                      </a:lnTo>
                      <a:lnTo>
                        <a:pt x="956" y="155"/>
                      </a:lnTo>
                      <a:lnTo>
                        <a:pt x="936" y="171"/>
                      </a:lnTo>
                      <a:lnTo>
                        <a:pt x="887" y="185"/>
                      </a:lnTo>
                      <a:lnTo>
                        <a:pt x="801" y="200"/>
                      </a:lnTo>
                      <a:lnTo>
                        <a:pt x="691" y="214"/>
                      </a:lnTo>
                      <a:lnTo>
                        <a:pt x="568" y="225"/>
                      </a:lnTo>
                      <a:lnTo>
                        <a:pt x="444" y="233"/>
                      </a:lnTo>
                      <a:lnTo>
                        <a:pt x="329" y="236"/>
                      </a:lnTo>
                      <a:lnTo>
                        <a:pt x="236" y="235"/>
                      </a:lnTo>
                      <a:lnTo>
                        <a:pt x="174" y="226"/>
                      </a:lnTo>
                      <a:lnTo>
                        <a:pt x="164" y="216"/>
                      </a:lnTo>
                      <a:lnTo>
                        <a:pt x="143" y="201"/>
                      </a:lnTo>
                      <a:lnTo>
                        <a:pt x="84" y="160"/>
                      </a:lnTo>
                      <a:lnTo>
                        <a:pt x="26" y="118"/>
                      </a:lnTo>
                      <a:lnTo>
                        <a:pt x="7" y="102"/>
                      </a:lnTo>
                      <a:lnTo>
                        <a:pt x="0" y="90"/>
                      </a:lnTo>
                      <a:close/>
                    </a:path>
                  </a:pathLst>
                </a:custGeom>
                <a:solidFill>
                  <a:srgbClr val="997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0" name="Freeform 61"/>
                <p:cNvSpPr>
                  <a:spLocks/>
                </p:cNvSpPr>
                <p:nvPr/>
              </p:nvSpPr>
              <p:spPr bwMode="auto">
                <a:xfrm>
                  <a:off x="2938" y="1492"/>
                  <a:ext cx="66" cy="17"/>
                </a:xfrm>
                <a:custGeom>
                  <a:avLst/>
                  <a:gdLst>
                    <a:gd name="T0" fmla="*/ 0 w 968"/>
                    <a:gd name="T1" fmla="*/ 6 h 236"/>
                    <a:gd name="T2" fmla="*/ 5 w 968"/>
                    <a:gd name="T3" fmla="*/ 6 h 236"/>
                    <a:gd name="T4" fmla="*/ 13 w 968"/>
                    <a:gd name="T5" fmla="*/ 6 h 236"/>
                    <a:gd name="T6" fmla="*/ 21 w 968"/>
                    <a:gd name="T7" fmla="*/ 5 h 236"/>
                    <a:gd name="T8" fmla="*/ 31 w 968"/>
                    <a:gd name="T9" fmla="*/ 5 h 236"/>
                    <a:gd name="T10" fmla="*/ 40 w 968"/>
                    <a:gd name="T11" fmla="*/ 4 h 236"/>
                    <a:gd name="T12" fmla="*/ 49 w 968"/>
                    <a:gd name="T13" fmla="*/ 3 h 236"/>
                    <a:gd name="T14" fmla="*/ 56 w 968"/>
                    <a:gd name="T15" fmla="*/ 2 h 236"/>
                    <a:gd name="T16" fmla="*/ 61 w 968"/>
                    <a:gd name="T17" fmla="*/ 0 h 236"/>
                    <a:gd name="T18" fmla="*/ 63 w 968"/>
                    <a:gd name="T19" fmla="*/ 0 h 236"/>
                    <a:gd name="T20" fmla="*/ 64 w 968"/>
                    <a:gd name="T21" fmla="*/ 2 h 236"/>
                    <a:gd name="T22" fmla="*/ 66 w 968"/>
                    <a:gd name="T23" fmla="*/ 5 h 236"/>
                    <a:gd name="T24" fmla="*/ 66 w 968"/>
                    <a:gd name="T25" fmla="*/ 10 h 236"/>
                    <a:gd name="T26" fmla="*/ 65 w 968"/>
                    <a:gd name="T27" fmla="*/ 11 h 236"/>
                    <a:gd name="T28" fmla="*/ 64 w 968"/>
                    <a:gd name="T29" fmla="*/ 12 h 236"/>
                    <a:gd name="T30" fmla="*/ 60 w 968"/>
                    <a:gd name="T31" fmla="*/ 13 h 236"/>
                    <a:gd name="T32" fmla="*/ 55 w 968"/>
                    <a:gd name="T33" fmla="*/ 14 h 236"/>
                    <a:gd name="T34" fmla="*/ 47 w 968"/>
                    <a:gd name="T35" fmla="*/ 15 h 236"/>
                    <a:gd name="T36" fmla="*/ 39 w 968"/>
                    <a:gd name="T37" fmla="*/ 16 h 236"/>
                    <a:gd name="T38" fmla="*/ 30 w 968"/>
                    <a:gd name="T39" fmla="*/ 17 h 236"/>
                    <a:gd name="T40" fmla="*/ 22 w 968"/>
                    <a:gd name="T41" fmla="*/ 17 h 236"/>
                    <a:gd name="T42" fmla="*/ 16 w 968"/>
                    <a:gd name="T43" fmla="*/ 17 h 236"/>
                    <a:gd name="T44" fmla="*/ 12 w 968"/>
                    <a:gd name="T45" fmla="*/ 16 h 236"/>
                    <a:gd name="T46" fmla="*/ 11 w 968"/>
                    <a:gd name="T47" fmla="*/ 16 h 236"/>
                    <a:gd name="T48" fmla="*/ 10 w 968"/>
                    <a:gd name="T49" fmla="*/ 14 h 236"/>
                    <a:gd name="T50" fmla="*/ 6 w 968"/>
                    <a:gd name="T51" fmla="*/ 12 h 236"/>
                    <a:gd name="T52" fmla="*/ 2 w 968"/>
                    <a:gd name="T53" fmla="*/ 9 h 236"/>
                    <a:gd name="T54" fmla="*/ 0 w 968"/>
                    <a:gd name="T55" fmla="*/ 7 h 236"/>
                    <a:gd name="T56" fmla="*/ 0 w 968"/>
                    <a:gd name="T57" fmla="*/ 6 h 2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968" h="236">
                      <a:moveTo>
                        <a:pt x="0" y="90"/>
                      </a:moveTo>
                      <a:lnTo>
                        <a:pt x="78" y="84"/>
                      </a:lnTo>
                      <a:lnTo>
                        <a:pt x="185" y="80"/>
                      </a:lnTo>
                      <a:lnTo>
                        <a:pt x="311" y="75"/>
                      </a:lnTo>
                      <a:lnTo>
                        <a:pt x="449" y="67"/>
                      </a:lnTo>
                      <a:lnTo>
                        <a:pt x="586" y="57"/>
                      </a:lnTo>
                      <a:lnTo>
                        <a:pt x="712" y="43"/>
                      </a:lnTo>
                      <a:lnTo>
                        <a:pt x="818" y="24"/>
                      </a:lnTo>
                      <a:lnTo>
                        <a:pt x="892" y="0"/>
                      </a:lnTo>
                      <a:lnTo>
                        <a:pt x="920" y="5"/>
                      </a:lnTo>
                      <a:lnTo>
                        <a:pt x="942" y="21"/>
                      </a:lnTo>
                      <a:lnTo>
                        <a:pt x="968" y="73"/>
                      </a:lnTo>
                      <a:lnTo>
                        <a:pt x="968" y="132"/>
                      </a:lnTo>
                      <a:lnTo>
                        <a:pt x="956" y="155"/>
                      </a:lnTo>
                      <a:lnTo>
                        <a:pt x="936" y="171"/>
                      </a:lnTo>
                      <a:lnTo>
                        <a:pt x="887" y="185"/>
                      </a:lnTo>
                      <a:lnTo>
                        <a:pt x="801" y="200"/>
                      </a:lnTo>
                      <a:lnTo>
                        <a:pt x="691" y="214"/>
                      </a:lnTo>
                      <a:lnTo>
                        <a:pt x="568" y="225"/>
                      </a:lnTo>
                      <a:lnTo>
                        <a:pt x="444" y="233"/>
                      </a:lnTo>
                      <a:lnTo>
                        <a:pt x="329" y="236"/>
                      </a:lnTo>
                      <a:lnTo>
                        <a:pt x="236" y="235"/>
                      </a:lnTo>
                      <a:lnTo>
                        <a:pt x="174" y="226"/>
                      </a:lnTo>
                      <a:lnTo>
                        <a:pt x="164" y="216"/>
                      </a:lnTo>
                      <a:lnTo>
                        <a:pt x="143" y="201"/>
                      </a:lnTo>
                      <a:lnTo>
                        <a:pt x="84" y="160"/>
                      </a:lnTo>
                      <a:lnTo>
                        <a:pt x="26" y="118"/>
                      </a:lnTo>
                      <a:lnTo>
                        <a:pt x="7" y="102"/>
                      </a:lnTo>
                      <a:lnTo>
                        <a:pt x="0" y="9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11" name="Freeform 62"/>
                <p:cNvSpPr>
                  <a:spLocks noEditPoints="1"/>
                </p:cNvSpPr>
                <p:nvPr/>
              </p:nvSpPr>
              <p:spPr bwMode="auto">
                <a:xfrm>
                  <a:off x="2897" y="1487"/>
                  <a:ext cx="8" cy="17"/>
                </a:xfrm>
                <a:custGeom>
                  <a:avLst/>
                  <a:gdLst>
                    <a:gd name="T0" fmla="*/ 1 w 110"/>
                    <a:gd name="T1" fmla="*/ 17 h 257"/>
                    <a:gd name="T2" fmla="*/ 0 w 110"/>
                    <a:gd name="T3" fmla="*/ 16 h 257"/>
                    <a:gd name="T4" fmla="*/ 0 w 110"/>
                    <a:gd name="T5" fmla="*/ 15 h 257"/>
                    <a:gd name="T6" fmla="*/ 0 w 110"/>
                    <a:gd name="T7" fmla="*/ 14 h 257"/>
                    <a:gd name="T8" fmla="*/ 4 w 110"/>
                    <a:gd name="T9" fmla="*/ 14 h 257"/>
                    <a:gd name="T10" fmla="*/ 2 w 110"/>
                    <a:gd name="T11" fmla="*/ 15 h 257"/>
                    <a:gd name="T12" fmla="*/ 1 w 110"/>
                    <a:gd name="T13" fmla="*/ 17 h 257"/>
                    <a:gd name="T14" fmla="*/ 1 w 110"/>
                    <a:gd name="T15" fmla="*/ 17 h 257"/>
                    <a:gd name="T16" fmla="*/ 2 w 110"/>
                    <a:gd name="T17" fmla="*/ 9 h 257"/>
                    <a:gd name="T18" fmla="*/ 2 w 110"/>
                    <a:gd name="T19" fmla="*/ 9 h 257"/>
                    <a:gd name="T20" fmla="*/ 3 w 110"/>
                    <a:gd name="T21" fmla="*/ 4 h 257"/>
                    <a:gd name="T22" fmla="*/ 4 w 110"/>
                    <a:gd name="T23" fmla="*/ 2 h 257"/>
                    <a:gd name="T24" fmla="*/ 5 w 110"/>
                    <a:gd name="T25" fmla="*/ 2 h 257"/>
                    <a:gd name="T26" fmla="*/ 5 w 110"/>
                    <a:gd name="T27" fmla="*/ 1 h 257"/>
                    <a:gd name="T28" fmla="*/ 6 w 110"/>
                    <a:gd name="T29" fmla="*/ 0 h 257"/>
                    <a:gd name="T30" fmla="*/ 8 w 110"/>
                    <a:gd name="T31" fmla="*/ 3 h 257"/>
                    <a:gd name="T32" fmla="*/ 8 w 110"/>
                    <a:gd name="T33" fmla="*/ 7 h 257"/>
                    <a:gd name="T34" fmla="*/ 8 w 110"/>
                    <a:gd name="T35" fmla="*/ 8 h 257"/>
                    <a:gd name="T36" fmla="*/ 2 w 110"/>
                    <a:gd name="T37" fmla="*/ 9 h 257"/>
                    <a:gd name="T38" fmla="*/ 2 w 110"/>
                    <a:gd name="T39" fmla="*/ 9 h 25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110" h="257">
                      <a:moveTo>
                        <a:pt x="9" y="257"/>
                      </a:moveTo>
                      <a:lnTo>
                        <a:pt x="2" y="243"/>
                      </a:lnTo>
                      <a:lnTo>
                        <a:pt x="0" y="222"/>
                      </a:lnTo>
                      <a:lnTo>
                        <a:pt x="1" y="219"/>
                      </a:lnTo>
                      <a:lnTo>
                        <a:pt x="49" y="209"/>
                      </a:lnTo>
                      <a:lnTo>
                        <a:pt x="31" y="232"/>
                      </a:lnTo>
                      <a:lnTo>
                        <a:pt x="9" y="257"/>
                      </a:lnTo>
                      <a:close/>
                      <a:moveTo>
                        <a:pt x="21" y="132"/>
                      </a:moveTo>
                      <a:lnTo>
                        <a:pt x="21" y="130"/>
                      </a:lnTo>
                      <a:lnTo>
                        <a:pt x="47" y="60"/>
                      </a:lnTo>
                      <a:lnTo>
                        <a:pt x="58" y="37"/>
                      </a:lnTo>
                      <a:lnTo>
                        <a:pt x="63" y="26"/>
                      </a:lnTo>
                      <a:lnTo>
                        <a:pt x="71" y="11"/>
                      </a:lnTo>
                      <a:lnTo>
                        <a:pt x="81" y="0"/>
                      </a:lnTo>
                      <a:lnTo>
                        <a:pt x="110" y="47"/>
                      </a:lnTo>
                      <a:lnTo>
                        <a:pt x="109" y="100"/>
                      </a:lnTo>
                      <a:lnTo>
                        <a:pt x="104" y="114"/>
                      </a:lnTo>
                      <a:lnTo>
                        <a:pt x="21"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2" name="Freeform 63"/>
                <p:cNvSpPr>
                  <a:spLocks/>
                </p:cNvSpPr>
                <p:nvPr/>
              </p:nvSpPr>
              <p:spPr bwMode="auto">
                <a:xfrm>
                  <a:off x="2897" y="1501"/>
                  <a:ext cx="4" cy="3"/>
                </a:xfrm>
                <a:custGeom>
                  <a:avLst/>
                  <a:gdLst>
                    <a:gd name="T0" fmla="*/ 1 w 49"/>
                    <a:gd name="T1" fmla="*/ 3 h 48"/>
                    <a:gd name="T2" fmla="*/ 0 w 49"/>
                    <a:gd name="T3" fmla="*/ 2 h 48"/>
                    <a:gd name="T4" fmla="*/ 0 w 49"/>
                    <a:gd name="T5" fmla="*/ 1 h 48"/>
                    <a:gd name="T6" fmla="*/ 0 w 49"/>
                    <a:gd name="T7" fmla="*/ 1 h 48"/>
                    <a:gd name="T8" fmla="*/ 4 w 49"/>
                    <a:gd name="T9" fmla="*/ 0 h 48"/>
                    <a:gd name="T10" fmla="*/ 3 w 49"/>
                    <a:gd name="T11" fmla="*/ 1 h 48"/>
                    <a:gd name="T12" fmla="*/ 1 w 49"/>
                    <a:gd name="T13" fmla="*/ 3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48">
                      <a:moveTo>
                        <a:pt x="9" y="48"/>
                      </a:moveTo>
                      <a:lnTo>
                        <a:pt x="2" y="34"/>
                      </a:lnTo>
                      <a:lnTo>
                        <a:pt x="0" y="13"/>
                      </a:lnTo>
                      <a:lnTo>
                        <a:pt x="1" y="10"/>
                      </a:lnTo>
                      <a:lnTo>
                        <a:pt x="49" y="0"/>
                      </a:lnTo>
                      <a:lnTo>
                        <a:pt x="31" y="23"/>
                      </a:lnTo>
                      <a:lnTo>
                        <a:pt x="9" y="48"/>
                      </a:lnTo>
                      <a:close/>
                    </a:path>
                  </a:pathLst>
                </a:custGeom>
                <a:solidFill>
                  <a:srgbClr val="E646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3" name="Freeform 64"/>
                <p:cNvSpPr>
                  <a:spLocks/>
                </p:cNvSpPr>
                <p:nvPr/>
              </p:nvSpPr>
              <p:spPr bwMode="auto">
                <a:xfrm>
                  <a:off x="2897" y="1500"/>
                  <a:ext cx="4" cy="2"/>
                </a:xfrm>
                <a:custGeom>
                  <a:avLst/>
                  <a:gdLst>
                    <a:gd name="T0" fmla="*/ 0 w 58"/>
                    <a:gd name="T1" fmla="*/ 2 h 25"/>
                    <a:gd name="T2" fmla="*/ 0 w 58"/>
                    <a:gd name="T3" fmla="*/ 1 h 25"/>
                    <a:gd name="T4" fmla="*/ 4 w 58"/>
                    <a:gd name="T5" fmla="*/ 0 h 25"/>
                    <a:gd name="T6" fmla="*/ 4 w 58"/>
                    <a:gd name="T7" fmla="*/ 1 h 25"/>
                    <a:gd name="T8" fmla="*/ 3 w 58"/>
                    <a:gd name="T9" fmla="*/ 1 h 25"/>
                    <a:gd name="T10" fmla="*/ 0 w 58"/>
                    <a:gd name="T11" fmla="*/ 2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8" h="25">
                      <a:moveTo>
                        <a:pt x="0" y="25"/>
                      </a:moveTo>
                      <a:lnTo>
                        <a:pt x="0" y="12"/>
                      </a:lnTo>
                      <a:lnTo>
                        <a:pt x="58" y="0"/>
                      </a:lnTo>
                      <a:lnTo>
                        <a:pt x="52" y="9"/>
                      </a:lnTo>
                      <a:lnTo>
                        <a:pt x="48" y="15"/>
                      </a:lnTo>
                      <a:lnTo>
                        <a:pt x="0" y="25"/>
                      </a:lnTo>
                      <a:close/>
                    </a:path>
                  </a:pathLst>
                </a:custGeom>
                <a:solidFill>
                  <a:srgbClr val="E6465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4" name="Freeform 65"/>
                <p:cNvSpPr>
                  <a:spLocks/>
                </p:cNvSpPr>
                <p:nvPr/>
              </p:nvSpPr>
              <p:spPr bwMode="auto">
                <a:xfrm>
                  <a:off x="2897" y="1499"/>
                  <a:ext cx="5" cy="2"/>
                </a:xfrm>
                <a:custGeom>
                  <a:avLst/>
                  <a:gdLst>
                    <a:gd name="T0" fmla="*/ 0 w 67"/>
                    <a:gd name="T1" fmla="*/ 2 h 25"/>
                    <a:gd name="T2" fmla="*/ 0 w 67"/>
                    <a:gd name="T3" fmla="*/ 2 h 25"/>
                    <a:gd name="T4" fmla="*/ 0 w 67"/>
                    <a:gd name="T5" fmla="*/ 1 h 25"/>
                    <a:gd name="T6" fmla="*/ 5 w 67"/>
                    <a:gd name="T7" fmla="*/ 0 h 25"/>
                    <a:gd name="T8" fmla="*/ 4 w 67"/>
                    <a:gd name="T9" fmla="*/ 1 h 25"/>
                    <a:gd name="T10" fmla="*/ 0 w 67"/>
                    <a:gd name="T11" fmla="*/ 2 h 2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 h="25">
                      <a:moveTo>
                        <a:pt x="0" y="25"/>
                      </a:moveTo>
                      <a:lnTo>
                        <a:pt x="0" y="25"/>
                      </a:lnTo>
                      <a:lnTo>
                        <a:pt x="1" y="13"/>
                      </a:lnTo>
                      <a:lnTo>
                        <a:pt x="67" y="0"/>
                      </a:lnTo>
                      <a:lnTo>
                        <a:pt x="58" y="13"/>
                      </a:lnTo>
                      <a:lnTo>
                        <a:pt x="0" y="25"/>
                      </a:lnTo>
                      <a:close/>
                    </a:path>
                  </a:pathLst>
                </a:custGeom>
                <a:solidFill>
                  <a:srgbClr val="E9515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5" name="Freeform 66"/>
                <p:cNvSpPr>
                  <a:spLocks/>
                </p:cNvSpPr>
                <p:nvPr/>
              </p:nvSpPr>
              <p:spPr bwMode="auto">
                <a:xfrm>
                  <a:off x="2897" y="1498"/>
                  <a:ext cx="6" cy="2"/>
                </a:xfrm>
                <a:custGeom>
                  <a:avLst/>
                  <a:gdLst>
                    <a:gd name="T0" fmla="*/ 0 w 76"/>
                    <a:gd name="T1" fmla="*/ 2 h 27"/>
                    <a:gd name="T2" fmla="*/ 0 w 76"/>
                    <a:gd name="T3" fmla="*/ 2 h 27"/>
                    <a:gd name="T4" fmla="*/ 0 w 76"/>
                    <a:gd name="T5" fmla="*/ 1 h 27"/>
                    <a:gd name="T6" fmla="*/ 6 w 76"/>
                    <a:gd name="T7" fmla="*/ 0 h 27"/>
                    <a:gd name="T8" fmla="*/ 6 w 76"/>
                    <a:gd name="T9" fmla="*/ 0 h 27"/>
                    <a:gd name="T10" fmla="*/ 5 w 76"/>
                    <a:gd name="T11" fmla="*/ 1 h 27"/>
                    <a:gd name="T12" fmla="*/ 0 w 76"/>
                    <a:gd name="T13" fmla="*/ 2 h 2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6" h="27">
                      <a:moveTo>
                        <a:pt x="0" y="27"/>
                      </a:moveTo>
                      <a:lnTo>
                        <a:pt x="1" y="21"/>
                      </a:lnTo>
                      <a:lnTo>
                        <a:pt x="4" y="14"/>
                      </a:lnTo>
                      <a:lnTo>
                        <a:pt x="76" y="0"/>
                      </a:lnTo>
                      <a:lnTo>
                        <a:pt x="74" y="3"/>
                      </a:lnTo>
                      <a:lnTo>
                        <a:pt x="66" y="14"/>
                      </a:lnTo>
                      <a:lnTo>
                        <a:pt x="0" y="27"/>
                      </a:lnTo>
                      <a:close/>
                    </a:path>
                  </a:pathLst>
                </a:custGeom>
                <a:solidFill>
                  <a:srgbClr val="EB5B6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6" name="Freeform 67"/>
                <p:cNvSpPr>
                  <a:spLocks/>
                </p:cNvSpPr>
                <p:nvPr/>
              </p:nvSpPr>
              <p:spPr bwMode="auto">
                <a:xfrm>
                  <a:off x="2898" y="1497"/>
                  <a:ext cx="5" cy="2"/>
                </a:xfrm>
                <a:custGeom>
                  <a:avLst/>
                  <a:gdLst>
                    <a:gd name="T0" fmla="*/ 0 w 80"/>
                    <a:gd name="T1" fmla="*/ 2 h 27"/>
                    <a:gd name="T2" fmla="*/ 0 w 80"/>
                    <a:gd name="T3" fmla="*/ 1 h 27"/>
                    <a:gd name="T4" fmla="*/ 0 w 80"/>
                    <a:gd name="T5" fmla="*/ 1 h 27"/>
                    <a:gd name="T6" fmla="*/ 5 w 80"/>
                    <a:gd name="T7" fmla="*/ 0 h 27"/>
                    <a:gd name="T8" fmla="*/ 5 w 80"/>
                    <a:gd name="T9" fmla="*/ 1 h 27"/>
                    <a:gd name="T10" fmla="*/ 0 w 80"/>
                    <a:gd name="T11" fmla="*/ 2 h 2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 h="27">
                      <a:moveTo>
                        <a:pt x="0" y="27"/>
                      </a:moveTo>
                      <a:lnTo>
                        <a:pt x="3" y="15"/>
                      </a:lnTo>
                      <a:lnTo>
                        <a:pt x="80" y="0"/>
                      </a:lnTo>
                      <a:lnTo>
                        <a:pt x="72" y="13"/>
                      </a:lnTo>
                      <a:lnTo>
                        <a:pt x="0" y="27"/>
                      </a:lnTo>
                      <a:close/>
                    </a:path>
                  </a:pathLst>
                </a:custGeom>
                <a:solidFill>
                  <a:srgbClr val="ED657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7" name="Freeform 68"/>
                <p:cNvSpPr>
                  <a:spLocks/>
                </p:cNvSpPr>
                <p:nvPr/>
              </p:nvSpPr>
              <p:spPr bwMode="auto">
                <a:xfrm>
                  <a:off x="2898" y="1496"/>
                  <a:ext cx="5" cy="2"/>
                </a:xfrm>
                <a:custGeom>
                  <a:avLst/>
                  <a:gdLst>
                    <a:gd name="T0" fmla="*/ 0 w 84"/>
                    <a:gd name="T1" fmla="*/ 2 h 29"/>
                    <a:gd name="T2" fmla="*/ 0 w 84"/>
                    <a:gd name="T3" fmla="*/ 1 h 29"/>
                    <a:gd name="T4" fmla="*/ 5 w 84"/>
                    <a:gd name="T5" fmla="*/ 0 h 29"/>
                    <a:gd name="T6" fmla="*/ 5 w 84"/>
                    <a:gd name="T7" fmla="*/ 1 h 29"/>
                    <a:gd name="T8" fmla="*/ 0 w 84"/>
                    <a:gd name="T9" fmla="*/ 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4" h="29">
                      <a:moveTo>
                        <a:pt x="0" y="29"/>
                      </a:moveTo>
                      <a:lnTo>
                        <a:pt x="3" y="16"/>
                      </a:lnTo>
                      <a:lnTo>
                        <a:pt x="84" y="0"/>
                      </a:lnTo>
                      <a:lnTo>
                        <a:pt x="77" y="14"/>
                      </a:lnTo>
                      <a:lnTo>
                        <a:pt x="0" y="29"/>
                      </a:lnTo>
                      <a:close/>
                    </a:path>
                  </a:pathLst>
                </a:custGeom>
                <a:solidFill>
                  <a:srgbClr val="F2707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8" name="Freeform 69"/>
                <p:cNvSpPr>
                  <a:spLocks/>
                </p:cNvSpPr>
                <p:nvPr/>
              </p:nvSpPr>
              <p:spPr bwMode="auto">
                <a:xfrm>
                  <a:off x="2898" y="1495"/>
                  <a:ext cx="6" cy="2"/>
                </a:xfrm>
                <a:custGeom>
                  <a:avLst/>
                  <a:gdLst>
                    <a:gd name="T0" fmla="*/ 0 w 88"/>
                    <a:gd name="T1" fmla="*/ 2 h 29"/>
                    <a:gd name="T2" fmla="*/ 0 w 88"/>
                    <a:gd name="T3" fmla="*/ 1 h 29"/>
                    <a:gd name="T4" fmla="*/ 6 w 88"/>
                    <a:gd name="T5" fmla="*/ 0 h 29"/>
                    <a:gd name="T6" fmla="*/ 6 w 88"/>
                    <a:gd name="T7" fmla="*/ 1 h 29"/>
                    <a:gd name="T8" fmla="*/ 6 w 88"/>
                    <a:gd name="T9" fmla="*/ 1 h 29"/>
                    <a:gd name="T10" fmla="*/ 0 w 88"/>
                    <a:gd name="T11" fmla="*/ 2 h 2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8" h="29">
                      <a:moveTo>
                        <a:pt x="0" y="29"/>
                      </a:moveTo>
                      <a:lnTo>
                        <a:pt x="3" y="17"/>
                      </a:lnTo>
                      <a:lnTo>
                        <a:pt x="88" y="0"/>
                      </a:lnTo>
                      <a:lnTo>
                        <a:pt x="84" y="9"/>
                      </a:lnTo>
                      <a:lnTo>
                        <a:pt x="81" y="13"/>
                      </a:lnTo>
                      <a:lnTo>
                        <a:pt x="0" y="29"/>
                      </a:lnTo>
                      <a:close/>
                    </a:path>
                  </a:pathLst>
                </a:custGeom>
                <a:solidFill>
                  <a:srgbClr val="F57A8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19" name="Freeform 70"/>
                <p:cNvSpPr>
                  <a:spLocks/>
                </p:cNvSpPr>
                <p:nvPr/>
              </p:nvSpPr>
              <p:spPr bwMode="auto">
                <a:xfrm>
                  <a:off x="2899" y="1494"/>
                  <a:ext cx="5" cy="2"/>
                </a:xfrm>
                <a:custGeom>
                  <a:avLst/>
                  <a:gdLst>
                    <a:gd name="T0" fmla="*/ 0 w 89"/>
                    <a:gd name="T1" fmla="*/ 2 h 30"/>
                    <a:gd name="T2" fmla="*/ 0 w 89"/>
                    <a:gd name="T3" fmla="*/ 1 h 30"/>
                    <a:gd name="T4" fmla="*/ 5 w 89"/>
                    <a:gd name="T5" fmla="*/ 0 h 30"/>
                    <a:gd name="T6" fmla="*/ 5 w 89"/>
                    <a:gd name="T7" fmla="*/ 0 h 30"/>
                    <a:gd name="T8" fmla="*/ 5 w 89"/>
                    <a:gd name="T9" fmla="*/ 1 h 30"/>
                    <a:gd name="T10" fmla="*/ 0 w 89"/>
                    <a:gd name="T11" fmla="*/ 2 h 3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9" h="30">
                      <a:moveTo>
                        <a:pt x="0" y="30"/>
                      </a:moveTo>
                      <a:lnTo>
                        <a:pt x="6" y="18"/>
                      </a:lnTo>
                      <a:lnTo>
                        <a:pt x="89" y="0"/>
                      </a:lnTo>
                      <a:lnTo>
                        <a:pt x="88" y="5"/>
                      </a:lnTo>
                      <a:lnTo>
                        <a:pt x="85" y="13"/>
                      </a:lnTo>
                      <a:lnTo>
                        <a:pt x="0" y="30"/>
                      </a:lnTo>
                      <a:close/>
                    </a:path>
                  </a:pathLst>
                </a:custGeom>
                <a:solidFill>
                  <a:srgbClr val="F8848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20" name="Freeform 71"/>
                <p:cNvSpPr>
                  <a:spLocks/>
                </p:cNvSpPr>
                <p:nvPr/>
              </p:nvSpPr>
              <p:spPr bwMode="auto">
                <a:xfrm>
                  <a:off x="2899" y="1494"/>
                  <a:ext cx="6" cy="2"/>
                </a:xfrm>
                <a:custGeom>
                  <a:avLst/>
                  <a:gdLst>
                    <a:gd name="T0" fmla="*/ 0 w 87"/>
                    <a:gd name="T1" fmla="*/ 2 h 30"/>
                    <a:gd name="T2" fmla="*/ 0 w 87"/>
                    <a:gd name="T3" fmla="*/ 2 h 30"/>
                    <a:gd name="T4" fmla="*/ 0 w 87"/>
                    <a:gd name="T5" fmla="*/ 1 h 30"/>
                    <a:gd name="T6" fmla="*/ 6 w 87"/>
                    <a:gd name="T7" fmla="*/ 0 h 30"/>
                    <a:gd name="T8" fmla="*/ 6 w 87"/>
                    <a:gd name="T9" fmla="*/ 1 h 30"/>
                    <a:gd name="T10" fmla="*/ 0 w 87"/>
                    <a:gd name="T11" fmla="*/ 2 h 3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7" h="30">
                      <a:moveTo>
                        <a:pt x="0" y="30"/>
                      </a:moveTo>
                      <a:lnTo>
                        <a:pt x="0" y="28"/>
                      </a:lnTo>
                      <a:lnTo>
                        <a:pt x="4" y="16"/>
                      </a:lnTo>
                      <a:lnTo>
                        <a:pt x="87" y="0"/>
                      </a:lnTo>
                      <a:lnTo>
                        <a:pt x="83" y="12"/>
                      </a:lnTo>
                      <a:lnTo>
                        <a:pt x="0" y="30"/>
                      </a:lnTo>
                      <a:close/>
                    </a:path>
                  </a:pathLst>
                </a:custGeom>
                <a:solidFill>
                  <a:srgbClr val="F88E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21" name="Freeform 72"/>
                <p:cNvSpPr>
                  <a:spLocks/>
                </p:cNvSpPr>
                <p:nvPr/>
              </p:nvSpPr>
              <p:spPr bwMode="auto">
                <a:xfrm>
                  <a:off x="2897" y="1487"/>
                  <a:ext cx="8" cy="17"/>
                </a:xfrm>
                <a:custGeom>
                  <a:avLst/>
                  <a:gdLst>
                    <a:gd name="T0" fmla="*/ 6 w 112"/>
                    <a:gd name="T1" fmla="*/ 0 h 257"/>
                    <a:gd name="T2" fmla="*/ 7 w 112"/>
                    <a:gd name="T3" fmla="*/ 2 h 257"/>
                    <a:gd name="T4" fmla="*/ 8 w 112"/>
                    <a:gd name="T5" fmla="*/ 4 h 257"/>
                    <a:gd name="T6" fmla="*/ 7 w 112"/>
                    <a:gd name="T7" fmla="*/ 9 h 257"/>
                    <a:gd name="T8" fmla="*/ 4 w 112"/>
                    <a:gd name="T9" fmla="*/ 13 h 257"/>
                    <a:gd name="T10" fmla="*/ 1 w 112"/>
                    <a:gd name="T11" fmla="*/ 17 h 257"/>
                    <a:gd name="T12" fmla="*/ 0 w 112"/>
                    <a:gd name="T13" fmla="*/ 16 h 257"/>
                    <a:gd name="T14" fmla="*/ 0 w 112"/>
                    <a:gd name="T15" fmla="*/ 14 h 257"/>
                    <a:gd name="T16" fmla="*/ 1 w 112"/>
                    <a:gd name="T17" fmla="*/ 9 h 257"/>
                    <a:gd name="T18" fmla="*/ 3 w 112"/>
                    <a:gd name="T19" fmla="*/ 4 h 257"/>
                    <a:gd name="T20" fmla="*/ 4 w 112"/>
                    <a:gd name="T21" fmla="*/ 2 h 257"/>
                    <a:gd name="T22" fmla="*/ 5 w 112"/>
                    <a:gd name="T23" fmla="*/ 2 h 257"/>
                    <a:gd name="T24" fmla="*/ 5 w 112"/>
                    <a:gd name="T25" fmla="*/ 1 h 257"/>
                    <a:gd name="T26" fmla="*/ 6 w 112"/>
                    <a:gd name="T27" fmla="*/ 0 h 25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12" h="257">
                      <a:moveTo>
                        <a:pt x="81" y="0"/>
                      </a:moveTo>
                      <a:lnTo>
                        <a:pt x="104" y="32"/>
                      </a:lnTo>
                      <a:lnTo>
                        <a:pt x="112" y="65"/>
                      </a:lnTo>
                      <a:lnTo>
                        <a:pt x="96" y="136"/>
                      </a:lnTo>
                      <a:lnTo>
                        <a:pt x="53" y="203"/>
                      </a:lnTo>
                      <a:lnTo>
                        <a:pt x="9" y="257"/>
                      </a:lnTo>
                      <a:lnTo>
                        <a:pt x="0" y="236"/>
                      </a:lnTo>
                      <a:lnTo>
                        <a:pt x="1" y="205"/>
                      </a:lnTo>
                      <a:lnTo>
                        <a:pt x="20" y="130"/>
                      </a:lnTo>
                      <a:lnTo>
                        <a:pt x="47" y="60"/>
                      </a:lnTo>
                      <a:lnTo>
                        <a:pt x="57" y="37"/>
                      </a:lnTo>
                      <a:lnTo>
                        <a:pt x="63" y="26"/>
                      </a:lnTo>
                      <a:lnTo>
                        <a:pt x="71" y="11"/>
                      </a:lnTo>
                      <a:lnTo>
                        <a:pt x="81"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22" name="Freeform 73"/>
                <p:cNvSpPr>
                  <a:spLocks/>
                </p:cNvSpPr>
                <p:nvPr/>
              </p:nvSpPr>
              <p:spPr bwMode="auto">
                <a:xfrm>
                  <a:off x="2891" y="1468"/>
                  <a:ext cx="92" cy="62"/>
                </a:xfrm>
                <a:custGeom>
                  <a:avLst/>
                  <a:gdLst>
                    <a:gd name="T0" fmla="*/ 40 w 1347"/>
                    <a:gd name="T1" fmla="*/ 62 h 909"/>
                    <a:gd name="T2" fmla="*/ 40 w 1347"/>
                    <a:gd name="T3" fmla="*/ 61 h 909"/>
                    <a:gd name="T4" fmla="*/ 39 w 1347"/>
                    <a:gd name="T5" fmla="*/ 59 h 909"/>
                    <a:gd name="T6" fmla="*/ 35 w 1347"/>
                    <a:gd name="T7" fmla="*/ 57 h 909"/>
                    <a:gd name="T8" fmla="*/ 29 w 1347"/>
                    <a:gd name="T9" fmla="*/ 54 h 909"/>
                    <a:gd name="T10" fmla="*/ 22 w 1347"/>
                    <a:gd name="T11" fmla="*/ 52 h 909"/>
                    <a:gd name="T12" fmla="*/ 15 w 1347"/>
                    <a:gd name="T13" fmla="*/ 50 h 909"/>
                    <a:gd name="T14" fmla="*/ 8 w 1347"/>
                    <a:gd name="T15" fmla="*/ 49 h 909"/>
                    <a:gd name="T16" fmla="*/ 6 w 1347"/>
                    <a:gd name="T17" fmla="*/ 50 h 909"/>
                    <a:gd name="T18" fmla="*/ 3 w 1347"/>
                    <a:gd name="T19" fmla="*/ 50 h 909"/>
                    <a:gd name="T20" fmla="*/ 1 w 1347"/>
                    <a:gd name="T21" fmla="*/ 51 h 909"/>
                    <a:gd name="T22" fmla="*/ 0 w 1347"/>
                    <a:gd name="T23" fmla="*/ 53 h 909"/>
                    <a:gd name="T24" fmla="*/ 1 w 1347"/>
                    <a:gd name="T25" fmla="*/ 47 h 909"/>
                    <a:gd name="T26" fmla="*/ 3 w 1347"/>
                    <a:gd name="T27" fmla="*/ 43 h 909"/>
                    <a:gd name="T28" fmla="*/ 7 w 1347"/>
                    <a:gd name="T29" fmla="*/ 36 h 909"/>
                    <a:gd name="T30" fmla="*/ 11 w 1347"/>
                    <a:gd name="T31" fmla="*/ 30 h 909"/>
                    <a:gd name="T32" fmla="*/ 13 w 1347"/>
                    <a:gd name="T33" fmla="*/ 25 h 909"/>
                    <a:gd name="T34" fmla="*/ 13 w 1347"/>
                    <a:gd name="T35" fmla="*/ 21 h 909"/>
                    <a:gd name="T36" fmla="*/ 12 w 1347"/>
                    <a:gd name="T37" fmla="*/ 19 h 909"/>
                    <a:gd name="T38" fmla="*/ 13 w 1347"/>
                    <a:gd name="T39" fmla="*/ 12 h 909"/>
                    <a:gd name="T40" fmla="*/ 14 w 1347"/>
                    <a:gd name="T41" fmla="*/ 6 h 909"/>
                    <a:gd name="T42" fmla="*/ 16 w 1347"/>
                    <a:gd name="T43" fmla="*/ 3 h 909"/>
                    <a:gd name="T44" fmla="*/ 19 w 1347"/>
                    <a:gd name="T45" fmla="*/ 1 h 909"/>
                    <a:gd name="T46" fmla="*/ 24 w 1347"/>
                    <a:gd name="T47" fmla="*/ 2 h 909"/>
                    <a:gd name="T48" fmla="*/ 25 w 1347"/>
                    <a:gd name="T49" fmla="*/ 1 h 909"/>
                    <a:gd name="T50" fmla="*/ 25 w 1347"/>
                    <a:gd name="T51" fmla="*/ 0 h 909"/>
                    <a:gd name="T52" fmla="*/ 27 w 1347"/>
                    <a:gd name="T53" fmla="*/ 0 h 909"/>
                    <a:gd name="T54" fmla="*/ 29 w 1347"/>
                    <a:gd name="T55" fmla="*/ 1 h 909"/>
                    <a:gd name="T56" fmla="*/ 28 w 1347"/>
                    <a:gd name="T57" fmla="*/ 3 h 909"/>
                    <a:gd name="T58" fmla="*/ 29 w 1347"/>
                    <a:gd name="T59" fmla="*/ 3 h 909"/>
                    <a:gd name="T60" fmla="*/ 41 w 1347"/>
                    <a:gd name="T61" fmla="*/ 7 h 909"/>
                    <a:gd name="T62" fmla="*/ 54 w 1347"/>
                    <a:gd name="T63" fmla="*/ 9 h 909"/>
                    <a:gd name="T64" fmla="*/ 57 w 1347"/>
                    <a:gd name="T65" fmla="*/ 9 h 909"/>
                    <a:gd name="T66" fmla="*/ 61 w 1347"/>
                    <a:gd name="T67" fmla="*/ 9 h 909"/>
                    <a:gd name="T68" fmla="*/ 71 w 1347"/>
                    <a:gd name="T69" fmla="*/ 9 h 909"/>
                    <a:gd name="T70" fmla="*/ 82 w 1347"/>
                    <a:gd name="T71" fmla="*/ 8 h 909"/>
                    <a:gd name="T72" fmla="*/ 92 w 1347"/>
                    <a:gd name="T73" fmla="*/ 7 h 909"/>
                    <a:gd name="T74" fmla="*/ 89 w 1347"/>
                    <a:gd name="T75" fmla="*/ 10 h 909"/>
                    <a:gd name="T76" fmla="*/ 87 w 1347"/>
                    <a:gd name="T77" fmla="*/ 13 h 909"/>
                    <a:gd name="T78" fmla="*/ 86 w 1347"/>
                    <a:gd name="T79" fmla="*/ 17 h 909"/>
                    <a:gd name="T80" fmla="*/ 86 w 1347"/>
                    <a:gd name="T81" fmla="*/ 20 h 909"/>
                    <a:gd name="T82" fmla="*/ 87 w 1347"/>
                    <a:gd name="T83" fmla="*/ 23 h 909"/>
                    <a:gd name="T84" fmla="*/ 88 w 1347"/>
                    <a:gd name="T85" fmla="*/ 26 h 909"/>
                    <a:gd name="T86" fmla="*/ 90 w 1347"/>
                    <a:gd name="T87" fmla="*/ 28 h 909"/>
                    <a:gd name="T88" fmla="*/ 92 w 1347"/>
                    <a:gd name="T89" fmla="*/ 29 h 909"/>
                    <a:gd name="T90" fmla="*/ 80 w 1347"/>
                    <a:gd name="T91" fmla="*/ 29 h 909"/>
                    <a:gd name="T92" fmla="*/ 68 w 1347"/>
                    <a:gd name="T93" fmla="*/ 30 h 909"/>
                    <a:gd name="T94" fmla="*/ 58 w 1347"/>
                    <a:gd name="T95" fmla="*/ 30 h 909"/>
                    <a:gd name="T96" fmla="*/ 54 w 1347"/>
                    <a:gd name="T97" fmla="*/ 31 h 909"/>
                    <a:gd name="T98" fmla="*/ 51 w 1347"/>
                    <a:gd name="T99" fmla="*/ 31 h 909"/>
                    <a:gd name="T100" fmla="*/ 47 w 1347"/>
                    <a:gd name="T101" fmla="*/ 35 h 909"/>
                    <a:gd name="T102" fmla="*/ 45 w 1347"/>
                    <a:gd name="T103" fmla="*/ 40 h 909"/>
                    <a:gd name="T104" fmla="*/ 42 w 1347"/>
                    <a:gd name="T105" fmla="*/ 51 h 909"/>
                    <a:gd name="T106" fmla="*/ 41 w 1347"/>
                    <a:gd name="T107" fmla="*/ 55 h 909"/>
                    <a:gd name="T108" fmla="*/ 40 w 1347"/>
                    <a:gd name="T109" fmla="*/ 59 h 909"/>
                    <a:gd name="T110" fmla="*/ 40 w 1347"/>
                    <a:gd name="T111" fmla="*/ 61 h 909"/>
                    <a:gd name="T112" fmla="*/ 40 w 1347"/>
                    <a:gd name="T113" fmla="*/ 62 h 90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47" h="909">
                      <a:moveTo>
                        <a:pt x="581" y="909"/>
                      </a:moveTo>
                      <a:lnTo>
                        <a:pt x="579" y="892"/>
                      </a:lnTo>
                      <a:lnTo>
                        <a:pt x="566" y="872"/>
                      </a:lnTo>
                      <a:lnTo>
                        <a:pt x="510" y="832"/>
                      </a:lnTo>
                      <a:lnTo>
                        <a:pt x="425" y="791"/>
                      </a:lnTo>
                      <a:lnTo>
                        <a:pt x="324" y="756"/>
                      </a:lnTo>
                      <a:lnTo>
                        <a:pt x="220" y="732"/>
                      </a:lnTo>
                      <a:lnTo>
                        <a:pt x="122" y="723"/>
                      </a:lnTo>
                      <a:lnTo>
                        <a:pt x="81" y="726"/>
                      </a:lnTo>
                      <a:lnTo>
                        <a:pt x="45" y="735"/>
                      </a:lnTo>
                      <a:lnTo>
                        <a:pt x="18" y="750"/>
                      </a:lnTo>
                      <a:lnTo>
                        <a:pt x="0" y="772"/>
                      </a:lnTo>
                      <a:lnTo>
                        <a:pt x="20" y="696"/>
                      </a:lnTo>
                      <a:lnTo>
                        <a:pt x="47" y="631"/>
                      </a:lnTo>
                      <a:lnTo>
                        <a:pt x="107" y="528"/>
                      </a:lnTo>
                      <a:lnTo>
                        <a:pt x="162" y="445"/>
                      </a:lnTo>
                      <a:lnTo>
                        <a:pt x="193" y="367"/>
                      </a:lnTo>
                      <a:lnTo>
                        <a:pt x="191" y="314"/>
                      </a:lnTo>
                      <a:lnTo>
                        <a:pt x="172" y="278"/>
                      </a:lnTo>
                      <a:lnTo>
                        <a:pt x="188" y="169"/>
                      </a:lnTo>
                      <a:lnTo>
                        <a:pt x="208" y="89"/>
                      </a:lnTo>
                      <a:lnTo>
                        <a:pt x="236" y="37"/>
                      </a:lnTo>
                      <a:lnTo>
                        <a:pt x="279" y="11"/>
                      </a:lnTo>
                      <a:lnTo>
                        <a:pt x="353" y="27"/>
                      </a:lnTo>
                      <a:lnTo>
                        <a:pt x="364" y="20"/>
                      </a:lnTo>
                      <a:lnTo>
                        <a:pt x="364" y="0"/>
                      </a:lnTo>
                      <a:lnTo>
                        <a:pt x="391" y="3"/>
                      </a:lnTo>
                      <a:lnTo>
                        <a:pt x="422" y="12"/>
                      </a:lnTo>
                      <a:lnTo>
                        <a:pt x="415" y="37"/>
                      </a:lnTo>
                      <a:lnTo>
                        <a:pt x="420" y="46"/>
                      </a:lnTo>
                      <a:lnTo>
                        <a:pt x="603" y="96"/>
                      </a:lnTo>
                      <a:lnTo>
                        <a:pt x="791" y="134"/>
                      </a:lnTo>
                      <a:lnTo>
                        <a:pt x="836" y="138"/>
                      </a:lnTo>
                      <a:lnTo>
                        <a:pt x="895" y="139"/>
                      </a:lnTo>
                      <a:lnTo>
                        <a:pt x="1041" y="130"/>
                      </a:lnTo>
                      <a:lnTo>
                        <a:pt x="1198" y="118"/>
                      </a:lnTo>
                      <a:lnTo>
                        <a:pt x="1341" y="107"/>
                      </a:lnTo>
                      <a:lnTo>
                        <a:pt x="1298" y="149"/>
                      </a:lnTo>
                      <a:lnTo>
                        <a:pt x="1272" y="195"/>
                      </a:lnTo>
                      <a:lnTo>
                        <a:pt x="1261" y="243"/>
                      </a:lnTo>
                      <a:lnTo>
                        <a:pt x="1263" y="292"/>
                      </a:lnTo>
                      <a:lnTo>
                        <a:pt x="1274" y="337"/>
                      </a:lnTo>
                      <a:lnTo>
                        <a:pt x="1294" y="375"/>
                      </a:lnTo>
                      <a:lnTo>
                        <a:pt x="1319" y="405"/>
                      </a:lnTo>
                      <a:lnTo>
                        <a:pt x="1347" y="423"/>
                      </a:lnTo>
                      <a:lnTo>
                        <a:pt x="1169" y="430"/>
                      </a:lnTo>
                      <a:lnTo>
                        <a:pt x="997" y="439"/>
                      </a:lnTo>
                      <a:lnTo>
                        <a:pt x="850" y="447"/>
                      </a:lnTo>
                      <a:lnTo>
                        <a:pt x="791" y="451"/>
                      </a:lnTo>
                      <a:lnTo>
                        <a:pt x="744" y="452"/>
                      </a:lnTo>
                      <a:lnTo>
                        <a:pt x="695" y="519"/>
                      </a:lnTo>
                      <a:lnTo>
                        <a:pt x="658" y="593"/>
                      </a:lnTo>
                      <a:lnTo>
                        <a:pt x="609" y="743"/>
                      </a:lnTo>
                      <a:lnTo>
                        <a:pt x="595" y="809"/>
                      </a:lnTo>
                      <a:lnTo>
                        <a:pt x="587" y="861"/>
                      </a:lnTo>
                      <a:lnTo>
                        <a:pt x="582" y="896"/>
                      </a:lnTo>
                      <a:lnTo>
                        <a:pt x="581" y="909"/>
                      </a:lnTo>
                      <a:close/>
                    </a:path>
                  </a:pathLst>
                </a:custGeom>
                <a:solidFill>
                  <a:srgbClr val="997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23" name="Freeform 74"/>
                <p:cNvSpPr>
                  <a:spLocks/>
                </p:cNvSpPr>
                <p:nvPr/>
              </p:nvSpPr>
              <p:spPr bwMode="auto">
                <a:xfrm>
                  <a:off x="2891" y="1468"/>
                  <a:ext cx="92" cy="62"/>
                </a:xfrm>
                <a:custGeom>
                  <a:avLst/>
                  <a:gdLst>
                    <a:gd name="T0" fmla="*/ 40 w 1347"/>
                    <a:gd name="T1" fmla="*/ 62 h 909"/>
                    <a:gd name="T2" fmla="*/ 40 w 1347"/>
                    <a:gd name="T3" fmla="*/ 61 h 909"/>
                    <a:gd name="T4" fmla="*/ 39 w 1347"/>
                    <a:gd name="T5" fmla="*/ 59 h 909"/>
                    <a:gd name="T6" fmla="*/ 35 w 1347"/>
                    <a:gd name="T7" fmla="*/ 57 h 909"/>
                    <a:gd name="T8" fmla="*/ 29 w 1347"/>
                    <a:gd name="T9" fmla="*/ 54 h 909"/>
                    <a:gd name="T10" fmla="*/ 22 w 1347"/>
                    <a:gd name="T11" fmla="*/ 52 h 909"/>
                    <a:gd name="T12" fmla="*/ 15 w 1347"/>
                    <a:gd name="T13" fmla="*/ 50 h 909"/>
                    <a:gd name="T14" fmla="*/ 8 w 1347"/>
                    <a:gd name="T15" fmla="*/ 49 h 909"/>
                    <a:gd name="T16" fmla="*/ 6 w 1347"/>
                    <a:gd name="T17" fmla="*/ 50 h 909"/>
                    <a:gd name="T18" fmla="*/ 3 w 1347"/>
                    <a:gd name="T19" fmla="*/ 50 h 909"/>
                    <a:gd name="T20" fmla="*/ 1 w 1347"/>
                    <a:gd name="T21" fmla="*/ 51 h 909"/>
                    <a:gd name="T22" fmla="*/ 0 w 1347"/>
                    <a:gd name="T23" fmla="*/ 53 h 909"/>
                    <a:gd name="T24" fmla="*/ 1 w 1347"/>
                    <a:gd name="T25" fmla="*/ 47 h 909"/>
                    <a:gd name="T26" fmla="*/ 3 w 1347"/>
                    <a:gd name="T27" fmla="*/ 43 h 909"/>
                    <a:gd name="T28" fmla="*/ 7 w 1347"/>
                    <a:gd name="T29" fmla="*/ 36 h 909"/>
                    <a:gd name="T30" fmla="*/ 11 w 1347"/>
                    <a:gd name="T31" fmla="*/ 30 h 909"/>
                    <a:gd name="T32" fmla="*/ 13 w 1347"/>
                    <a:gd name="T33" fmla="*/ 25 h 909"/>
                    <a:gd name="T34" fmla="*/ 13 w 1347"/>
                    <a:gd name="T35" fmla="*/ 21 h 909"/>
                    <a:gd name="T36" fmla="*/ 12 w 1347"/>
                    <a:gd name="T37" fmla="*/ 19 h 909"/>
                    <a:gd name="T38" fmla="*/ 13 w 1347"/>
                    <a:gd name="T39" fmla="*/ 12 h 909"/>
                    <a:gd name="T40" fmla="*/ 14 w 1347"/>
                    <a:gd name="T41" fmla="*/ 6 h 909"/>
                    <a:gd name="T42" fmla="*/ 16 w 1347"/>
                    <a:gd name="T43" fmla="*/ 3 h 909"/>
                    <a:gd name="T44" fmla="*/ 19 w 1347"/>
                    <a:gd name="T45" fmla="*/ 1 h 909"/>
                    <a:gd name="T46" fmla="*/ 24 w 1347"/>
                    <a:gd name="T47" fmla="*/ 2 h 909"/>
                    <a:gd name="T48" fmla="*/ 25 w 1347"/>
                    <a:gd name="T49" fmla="*/ 1 h 909"/>
                    <a:gd name="T50" fmla="*/ 25 w 1347"/>
                    <a:gd name="T51" fmla="*/ 0 h 909"/>
                    <a:gd name="T52" fmla="*/ 27 w 1347"/>
                    <a:gd name="T53" fmla="*/ 0 h 909"/>
                    <a:gd name="T54" fmla="*/ 29 w 1347"/>
                    <a:gd name="T55" fmla="*/ 1 h 909"/>
                    <a:gd name="T56" fmla="*/ 28 w 1347"/>
                    <a:gd name="T57" fmla="*/ 3 h 909"/>
                    <a:gd name="T58" fmla="*/ 29 w 1347"/>
                    <a:gd name="T59" fmla="*/ 3 h 909"/>
                    <a:gd name="T60" fmla="*/ 41 w 1347"/>
                    <a:gd name="T61" fmla="*/ 7 h 909"/>
                    <a:gd name="T62" fmla="*/ 54 w 1347"/>
                    <a:gd name="T63" fmla="*/ 9 h 909"/>
                    <a:gd name="T64" fmla="*/ 57 w 1347"/>
                    <a:gd name="T65" fmla="*/ 9 h 909"/>
                    <a:gd name="T66" fmla="*/ 61 w 1347"/>
                    <a:gd name="T67" fmla="*/ 9 h 909"/>
                    <a:gd name="T68" fmla="*/ 71 w 1347"/>
                    <a:gd name="T69" fmla="*/ 9 h 909"/>
                    <a:gd name="T70" fmla="*/ 82 w 1347"/>
                    <a:gd name="T71" fmla="*/ 8 h 909"/>
                    <a:gd name="T72" fmla="*/ 92 w 1347"/>
                    <a:gd name="T73" fmla="*/ 7 h 909"/>
                    <a:gd name="T74" fmla="*/ 89 w 1347"/>
                    <a:gd name="T75" fmla="*/ 10 h 909"/>
                    <a:gd name="T76" fmla="*/ 87 w 1347"/>
                    <a:gd name="T77" fmla="*/ 13 h 909"/>
                    <a:gd name="T78" fmla="*/ 86 w 1347"/>
                    <a:gd name="T79" fmla="*/ 17 h 909"/>
                    <a:gd name="T80" fmla="*/ 86 w 1347"/>
                    <a:gd name="T81" fmla="*/ 20 h 909"/>
                    <a:gd name="T82" fmla="*/ 87 w 1347"/>
                    <a:gd name="T83" fmla="*/ 23 h 909"/>
                    <a:gd name="T84" fmla="*/ 88 w 1347"/>
                    <a:gd name="T85" fmla="*/ 26 h 909"/>
                    <a:gd name="T86" fmla="*/ 90 w 1347"/>
                    <a:gd name="T87" fmla="*/ 28 h 909"/>
                    <a:gd name="T88" fmla="*/ 92 w 1347"/>
                    <a:gd name="T89" fmla="*/ 29 h 909"/>
                    <a:gd name="T90" fmla="*/ 80 w 1347"/>
                    <a:gd name="T91" fmla="*/ 29 h 909"/>
                    <a:gd name="T92" fmla="*/ 68 w 1347"/>
                    <a:gd name="T93" fmla="*/ 30 h 909"/>
                    <a:gd name="T94" fmla="*/ 58 w 1347"/>
                    <a:gd name="T95" fmla="*/ 30 h 909"/>
                    <a:gd name="T96" fmla="*/ 54 w 1347"/>
                    <a:gd name="T97" fmla="*/ 31 h 909"/>
                    <a:gd name="T98" fmla="*/ 51 w 1347"/>
                    <a:gd name="T99" fmla="*/ 31 h 909"/>
                    <a:gd name="T100" fmla="*/ 47 w 1347"/>
                    <a:gd name="T101" fmla="*/ 35 h 909"/>
                    <a:gd name="T102" fmla="*/ 45 w 1347"/>
                    <a:gd name="T103" fmla="*/ 40 h 909"/>
                    <a:gd name="T104" fmla="*/ 42 w 1347"/>
                    <a:gd name="T105" fmla="*/ 51 h 909"/>
                    <a:gd name="T106" fmla="*/ 41 w 1347"/>
                    <a:gd name="T107" fmla="*/ 55 h 909"/>
                    <a:gd name="T108" fmla="*/ 40 w 1347"/>
                    <a:gd name="T109" fmla="*/ 59 h 909"/>
                    <a:gd name="T110" fmla="*/ 40 w 1347"/>
                    <a:gd name="T111" fmla="*/ 61 h 909"/>
                    <a:gd name="T112" fmla="*/ 40 w 1347"/>
                    <a:gd name="T113" fmla="*/ 62 h 90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47" h="909">
                      <a:moveTo>
                        <a:pt x="581" y="909"/>
                      </a:moveTo>
                      <a:lnTo>
                        <a:pt x="579" y="892"/>
                      </a:lnTo>
                      <a:lnTo>
                        <a:pt x="566" y="872"/>
                      </a:lnTo>
                      <a:lnTo>
                        <a:pt x="510" y="832"/>
                      </a:lnTo>
                      <a:lnTo>
                        <a:pt x="425" y="791"/>
                      </a:lnTo>
                      <a:lnTo>
                        <a:pt x="324" y="756"/>
                      </a:lnTo>
                      <a:lnTo>
                        <a:pt x="220" y="732"/>
                      </a:lnTo>
                      <a:lnTo>
                        <a:pt x="122" y="723"/>
                      </a:lnTo>
                      <a:lnTo>
                        <a:pt x="81" y="726"/>
                      </a:lnTo>
                      <a:lnTo>
                        <a:pt x="45" y="735"/>
                      </a:lnTo>
                      <a:lnTo>
                        <a:pt x="18" y="750"/>
                      </a:lnTo>
                      <a:lnTo>
                        <a:pt x="0" y="772"/>
                      </a:lnTo>
                      <a:lnTo>
                        <a:pt x="20" y="696"/>
                      </a:lnTo>
                      <a:lnTo>
                        <a:pt x="47" y="631"/>
                      </a:lnTo>
                      <a:lnTo>
                        <a:pt x="107" y="528"/>
                      </a:lnTo>
                      <a:lnTo>
                        <a:pt x="162" y="445"/>
                      </a:lnTo>
                      <a:lnTo>
                        <a:pt x="193" y="367"/>
                      </a:lnTo>
                      <a:lnTo>
                        <a:pt x="191" y="314"/>
                      </a:lnTo>
                      <a:lnTo>
                        <a:pt x="172" y="278"/>
                      </a:lnTo>
                      <a:lnTo>
                        <a:pt x="188" y="169"/>
                      </a:lnTo>
                      <a:lnTo>
                        <a:pt x="208" y="89"/>
                      </a:lnTo>
                      <a:lnTo>
                        <a:pt x="236" y="37"/>
                      </a:lnTo>
                      <a:lnTo>
                        <a:pt x="279" y="11"/>
                      </a:lnTo>
                      <a:lnTo>
                        <a:pt x="353" y="27"/>
                      </a:lnTo>
                      <a:lnTo>
                        <a:pt x="364" y="20"/>
                      </a:lnTo>
                      <a:lnTo>
                        <a:pt x="364" y="0"/>
                      </a:lnTo>
                      <a:lnTo>
                        <a:pt x="391" y="3"/>
                      </a:lnTo>
                      <a:lnTo>
                        <a:pt x="422" y="12"/>
                      </a:lnTo>
                      <a:lnTo>
                        <a:pt x="415" y="37"/>
                      </a:lnTo>
                      <a:lnTo>
                        <a:pt x="420" y="46"/>
                      </a:lnTo>
                      <a:lnTo>
                        <a:pt x="603" y="96"/>
                      </a:lnTo>
                      <a:lnTo>
                        <a:pt x="791" y="134"/>
                      </a:lnTo>
                      <a:lnTo>
                        <a:pt x="836" y="138"/>
                      </a:lnTo>
                      <a:lnTo>
                        <a:pt x="895" y="139"/>
                      </a:lnTo>
                      <a:lnTo>
                        <a:pt x="1041" y="130"/>
                      </a:lnTo>
                      <a:lnTo>
                        <a:pt x="1198" y="118"/>
                      </a:lnTo>
                      <a:lnTo>
                        <a:pt x="1341" y="107"/>
                      </a:lnTo>
                      <a:lnTo>
                        <a:pt x="1298" y="149"/>
                      </a:lnTo>
                      <a:lnTo>
                        <a:pt x="1272" y="195"/>
                      </a:lnTo>
                      <a:lnTo>
                        <a:pt x="1261" y="243"/>
                      </a:lnTo>
                      <a:lnTo>
                        <a:pt x="1263" y="292"/>
                      </a:lnTo>
                      <a:lnTo>
                        <a:pt x="1274" y="337"/>
                      </a:lnTo>
                      <a:lnTo>
                        <a:pt x="1294" y="375"/>
                      </a:lnTo>
                      <a:lnTo>
                        <a:pt x="1319" y="405"/>
                      </a:lnTo>
                      <a:lnTo>
                        <a:pt x="1347" y="423"/>
                      </a:lnTo>
                      <a:lnTo>
                        <a:pt x="1169" y="430"/>
                      </a:lnTo>
                      <a:lnTo>
                        <a:pt x="997" y="439"/>
                      </a:lnTo>
                      <a:lnTo>
                        <a:pt x="850" y="447"/>
                      </a:lnTo>
                      <a:lnTo>
                        <a:pt x="791" y="451"/>
                      </a:lnTo>
                      <a:lnTo>
                        <a:pt x="744" y="452"/>
                      </a:lnTo>
                      <a:lnTo>
                        <a:pt x="695" y="519"/>
                      </a:lnTo>
                      <a:lnTo>
                        <a:pt x="658" y="593"/>
                      </a:lnTo>
                      <a:lnTo>
                        <a:pt x="609" y="743"/>
                      </a:lnTo>
                      <a:lnTo>
                        <a:pt x="595" y="809"/>
                      </a:lnTo>
                      <a:lnTo>
                        <a:pt x="587" y="861"/>
                      </a:lnTo>
                      <a:lnTo>
                        <a:pt x="582" y="896"/>
                      </a:lnTo>
                      <a:lnTo>
                        <a:pt x="581" y="909"/>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24" name="Freeform 75"/>
                <p:cNvSpPr>
                  <a:spLocks/>
                </p:cNvSpPr>
                <p:nvPr/>
              </p:nvSpPr>
              <p:spPr bwMode="auto">
                <a:xfrm>
                  <a:off x="2897" y="1404"/>
                  <a:ext cx="17" cy="9"/>
                </a:xfrm>
                <a:custGeom>
                  <a:avLst/>
                  <a:gdLst>
                    <a:gd name="T0" fmla="*/ 0 w 260"/>
                    <a:gd name="T1" fmla="*/ 5 h 140"/>
                    <a:gd name="T2" fmla="*/ 2 w 260"/>
                    <a:gd name="T3" fmla="*/ 3 h 140"/>
                    <a:gd name="T4" fmla="*/ 4 w 260"/>
                    <a:gd name="T5" fmla="*/ 1 h 140"/>
                    <a:gd name="T6" fmla="*/ 7 w 260"/>
                    <a:gd name="T7" fmla="*/ 0 h 140"/>
                    <a:gd name="T8" fmla="*/ 11 w 260"/>
                    <a:gd name="T9" fmla="*/ 0 h 140"/>
                    <a:gd name="T10" fmla="*/ 13 w 260"/>
                    <a:gd name="T11" fmla="*/ 1 h 140"/>
                    <a:gd name="T12" fmla="*/ 16 w 260"/>
                    <a:gd name="T13" fmla="*/ 1 h 140"/>
                    <a:gd name="T14" fmla="*/ 17 w 260"/>
                    <a:gd name="T15" fmla="*/ 3 h 140"/>
                    <a:gd name="T16" fmla="*/ 17 w 260"/>
                    <a:gd name="T17" fmla="*/ 4 h 140"/>
                    <a:gd name="T18" fmla="*/ 15 w 260"/>
                    <a:gd name="T19" fmla="*/ 6 h 140"/>
                    <a:gd name="T20" fmla="*/ 13 w 260"/>
                    <a:gd name="T21" fmla="*/ 8 h 140"/>
                    <a:gd name="T22" fmla="*/ 10 w 260"/>
                    <a:gd name="T23" fmla="*/ 9 h 140"/>
                    <a:gd name="T24" fmla="*/ 7 w 260"/>
                    <a:gd name="T25" fmla="*/ 9 h 140"/>
                    <a:gd name="T26" fmla="*/ 4 w 260"/>
                    <a:gd name="T27" fmla="*/ 9 h 140"/>
                    <a:gd name="T28" fmla="*/ 2 w 260"/>
                    <a:gd name="T29" fmla="*/ 8 h 140"/>
                    <a:gd name="T30" fmla="*/ 0 w 260"/>
                    <a:gd name="T31" fmla="*/ 7 h 140"/>
                    <a:gd name="T32" fmla="*/ 0 w 260"/>
                    <a:gd name="T33" fmla="*/ 5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0" h="140">
                      <a:moveTo>
                        <a:pt x="0" y="82"/>
                      </a:moveTo>
                      <a:lnTo>
                        <a:pt x="26" y="42"/>
                      </a:lnTo>
                      <a:lnTo>
                        <a:pt x="65" y="15"/>
                      </a:lnTo>
                      <a:lnTo>
                        <a:pt x="112" y="2"/>
                      </a:lnTo>
                      <a:lnTo>
                        <a:pt x="161" y="0"/>
                      </a:lnTo>
                      <a:lnTo>
                        <a:pt x="205" y="8"/>
                      </a:lnTo>
                      <a:lnTo>
                        <a:pt x="240" y="22"/>
                      </a:lnTo>
                      <a:lnTo>
                        <a:pt x="260" y="42"/>
                      </a:lnTo>
                      <a:lnTo>
                        <a:pt x="260" y="65"/>
                      </a:lnTo>
                      <a:lnTo>
                        <a:pt x="237" y="94"/>
                      </a:lnTo>
                      <a:lnTo>
                        <a:pt x="200" y="117"/>
                      </a:lnTo>
                      <a:lnTo>
                        <a:pt x="155" y="133"/>
                      </a:lnTo>
                      <a:lnTo>
                        <a:pt x="107" y="140"/>
                      </a:lnTo>
                      <a:lnTo>
                        <a:pt x="63" y="139"/>
                      </a:lnTo>
                      <a:lnTo>
                        <a:pt x="26" y="131"/>
                      </a:lnTo>
                      <a:lnTo>
                        <a:pt x="4" y="111"/>
                      </a:lnTo>
                      <a:lnTo>
                        <a:pt x="0" y="8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25" name="Freeform 76"/>
                <p:cNvSpPr>
                  <a:spLocks/>
                </p:cNvSpPr>
                <p:nvPr/>
              </p:nvSpPr>
              <p:spPr bwMode="auto">
                <a:xfrm>
                  <a:off x="2923" y="1400"/>
                  <a:ext cx="15" cy="11"/>
                </a:xfrm>
                <a:custGeom>
                  <a:avLst/>
                  <a:gdLst>
                    <a:gd name="T0" fmla="*/ 1 w 212"/>
                    <a:gd name="T1" fmla="*/ 0 h 175"/>
                    <a:gd name="T2" fmla="*/ 4 w 212"/>
                    <a:gd name="T3" fmla="*/ 0 h 175"/>
                    <a:gd name="T4" fmla="*/ 7 w 212"/>
                    <a:gd name="T5" fmla="*/ 1 h 175"/>
                    <a:gd name="T6" fmla="*/ 12 w 212"/>
                    <a:gd name="T7" fmla="*/ 4 h 175"/>
                    <a:gd name="T8" fmla="*/ 14 w 212"/>
                    <a:gd name="T9" fmla="*/ 6 h 175"/>
                    <a:gd name="T10" fmla="*/ 15 w 212"/>
                    <a:gd name="T11" fmla="*/ 8 h 175"/>
                    <a:gd name="T12" fmla="*/ 15 w 212"/>
                    <a:gd name="T13" fmla="*/ 10 h 175"/>
                    <a:gd name="T14" fmla="*/ 14 w 212"/>
                    <a:gd name="T15" fmla="*/ 11 h 175"/>
                    <a:gd name="T16" fmla="*/ 12 w 212"/>
                    <a:gd name="T17" fmla="*/ 11 h 175"/>
                    <a:gd name="T18" fmla="*/ 9 w 212"/>
                    <a:gd name="T19" fmla="*/ 10 h 175"/>
                    <a:gd name="T20" fmla="*/ 4 w 212"/>
                    <a:gd name="T21" fmla="*/ 7 h 175"/>
                    <a:gd name="T22" fmla="*/ 0 w 212"/>
                    <a:gd name="T23" fmla="*/ 4 h 175"/>
                    <a:gd name="T24" fmla="*/ 0 w 212"/>
                    <a:gd name="T25" fmla="*/ 2 h 175"/>
                    <a:gd name="T26" fmla="*/ 1 w 212"/>
                    <a:gd name="T27" fmla="*/ 0 h 1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2" h="175">
                      <a:moveTo>
                        <a:pt x="14" y="3"/>
                      </a:moveTo>
                      <a:lnTo>
                        <a:pt x="51" y="0"/>
                      </a:lnTo>
                      <a:lnTo>
                        <a:pt x="92" y="12"/>
                      </a:lnTo>
                      <a:lnTo>
                        <a:pt x="169" y="66"/>
                      </a:lnTo>
                      <a:lnTo>
                        <a:pt x="196" y="100"/>
                      </a:lnTo>
                      <a:lnTo>
                        <a:pt x="212" y="132"/>
                      </a:lnTo>
                      <a:lnTo>
                        <a:pt x="212" y="158"/>
                      </a:lnTo>
                      <a:lnTo>
                        <a:pt x="193" y="174"/>
                      </a:lnTo>
                      <a:lnTo>
                        <a:pt x="163" y="175"/>
                      </a:lnTo>
                      <a:lnTo>
                        <a:pt x="127" y="165"/>
                      </a:lnTo>
                      <a:lnTo>
                        <a:pt x="54" y="119"/>
                      </a:lnTo>
                      <a:lnTo>
                        <a:pt x="4" y="58"/>
                      </a:lnTo>
                      <a:lnTo>
                        <a:pt x="0" y="29"/>
                      </a:lnTo>
                      <a:lnTo>
                        <a:pt x="14" y="3"/>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26" name="Freeform 77"/>
                <p:cNvSpPr>
                  <a:spLocks/>
                </p:cNvSpPr>
                <p:nvPr/>
              </p:nvSpPr>
              <p:spPr bwMode="auto">
                <a:xfrm>
                  <a:off x="2923" y="1400"/>
                  <a:ext cx="15" cy="11"/>
                </a:xfrm>
                <a:custGeom>
                  <a:avLst/>
                  <a:gdLst>
                    <a:gd name="T0" fmla="*/ 1 w 212"/>
                    <a:gd name="T1" fmla="*/ 0 h 175"/>
                    <a:gd name="T2" fmla="*/ 4 w 212"/>
                    <a:gd name="T3" fmla="*/ 0 h 175"/>
                    <a:gd name="T4" fmla="*/ 7 w 212"/>
                    <a:gd name="T5" fmla="*/ 1 h 175"/>
                    <a:gd name="T6" fmla="*/ 12 w 212"/>
                    <a:gd name="T7" fmla="*/ 4 h 175"/>
                    <a:gd name="T8" fmla="*/ 14 w 212"/>
                    <a:gd name="T9" fmla="*/ 6 h 175"/>
                    <a:gd name="T10" fmla="*/ 15 w 212"/>
                    <a:gd name="T11" fmla="*/ 8 h 175"/>
                    <a:gd name="T12" fmla="*/ 15 w 212"/>
                    <a:gd name="T13" fmla="*/ 10 h 175"/>
                    <a:gd name="T14" fmla="*/ 14 w 212"/>
                    <a:gd name="T15" fmla="*/ 11 h 175"/>
                    <a:gd name="T16" fmla="*/ 12 w 212"/>
                    <a:gd name="T17" fmla="*/ 11 h 175"/>
                    <a:gd name="T18" fmla="*/ 9 w 212"/>
                    <a:gd name="T19" fmla="*/ 10 h 175"/>
                    <a:gd name="T20" fmla="*/ 4 w 212"/>
                    <a:gd name="T21" fmla="*/ 7 h 175"/>
                    <a:gd name="T22" fmla="*/ 0 w 212"/>
                    <a:gd name="T23" fmla="*/ 4 h 175"/>
                    <a:gd name="T24" fmla="*/ 0 w 212"/>
                    <a:gd name="T25" fmla="*/ 2 h 175"/>
                    <a:gd name="T26" fmla="*/ 1 w 212"/>
                    <a:gd name="T27" fmla="*/ 0 h 17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2" h="175">
                      <a:moveTo>
                        <a:pt x="14" y="3"/>
                      </a:moveTo>
                      <a:lnTo>
                        <a:pt x="51" y="0"/>
                      </a:lnTo>
                      <a:lnTo>
                        <a:pt x="92" y="12"/>
                      </a:lnTo>
                      <a:lnTo>
                        <a:pt x="169" y="66"/>
                      </a:lnTo>
                      <a:lnTo>
                        <a:pt x="196" y="100"/>
                      </a:lnTo>
                      <a:lnTo>
                        <a:pt x="212" y="132"/>
                      </a:lnTo>
                      <a:lnTo>
                        <a:pt x="212" y="158"/>
                      </a:lnTo>
                      <a:lnTo>
                        <a:pt x="193" y="174"/>
                      </a:lnTo>
                      <a:lnTo>
                        <a:pt x="163" y="175"/>
                      </a:lnTo>
                      <a:lnTo>
                        <a:pt x="127" y="165"/>
                      </a:lnTo>
                      <a:lnTo>
                        <a:pt x="54" y="119"/>
                      </a:lnTo>
                      <a:lnTo>
                        <a:pt x="4" y="58"/>
                      </a:lnTo>
                      <a:lnTo>
                        <a:pt x="0" y="29"/>
                      </a:lnTo>
                      <a:lnTo>
                        <a:pt x="14" y="3"/>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27" name="Freeform 78"/>
                <p:cNvSpPr>
                  <a:spLocks/>
                </p:cNvSpPr>
                <p:nvPr/>
              </p:nvSpPr>
              <p:spPr bwMode="auto">
                <a:xfrm>
                  <a:off x="2899" y="1405"/>
                  <a:ext cx="13" cy="7"/>
                </a:xfrm>
                <a:custGeom>
                  <a:avLst/>
                  <a:gdLst>
                    <a:gd name="T0" fmla="*/ 0 w 191"/>
                    <a:gd name="T1" fmla="*/ 4 h 102"/>
                    <a:gd name="T2" fmla="*/ 1 w 191"/>
                    <a:gd name="T3" fmla="*/ 2 h 102"/>
                    <a:gd name="T4" fmla="*/ 3 w 191"/>
                    <a:gd name="T5" fmla="*/ 1 h 102"/>
                    <a:gd name="T6" fmla="*/ 8 w 191"/>
                    <a:gd name="T7" fmla="*/ 0 h 102"/>
                    <a:gd name="T8" fmla="*/ 10 w 191"/>
                    <a:gd name="T9" fmla="*/ 0 h 102"/>
                    <a:gd name="T10" fmla="*/ 12 w 191"/>
                    <a:gd name="T11" fmla="*/ 1 h 102"/>
                    <a:gd name="T12" fmla="*/ 13 w 191"/>
                    <a:gd name="T13" fmla="*/ 2 h 102"/>
                    <a:gd name="T14" fmla="*/ 13 w 191"/>
                    <a:gd name="T15" fmla="*/ 3 h 102"/>
                    <a:gd name="T16" fmla="*/ 12 w 191"/>
                    <a:gd name="T17" fmla="*/ 5 h 102"/>
                    <a:gd name="T18" fmla="*/ 10 w 191"/>
                    <a:gd name="T19" fmla="*/ 6 h 102"/>
                    <a:gd name="T20" fmla="*/ 5 w 191"/>
                    <a:gd name="T21" fmla="*/ 7 h 102"/>
                    <a:gd name="T22" fmla="*/ 3 w 191"/>
                    <a:gd name="T23" fmla="*/ 7 h 102"/>
                    <a:gd name="T24" fmla="*/ 1 w 191"/>
                    <a:gd name="T25" fmla="*/ 6 h 102"/>
                    <a:gd name="T26" fmla="*/ 0 w 191"/>
                    <a:gd name="T27" fmla="*/ 6 h 102"/>
                    <a:gd name="T28" fmla="*/ 0 w 191"/>
                    <a:gd name="T29" fmla="*/ 4 h 1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1" h="102">
                      <a:moveTo>
                        <a:pt x="0" y="59"/>
                      </a:moveTo>
                      <a:lnTo>
                        <a:pt x="18" y="29"/>
                      </a:lnTo>
                      <a:lnTo>
                        <a:pt x="47" y="11"/>
                      </a:lnTo>
                      <a:lnTo>
                        <a:pt x="117" y="0"/>
                      </a:lnTo>
                      <a:lnTo>
                        <a:pt x="150" y="4"/>
                      </a:lnTo>
                      <a:lnTo>
                        <a:pt x="176" y="15"/>
                      </a:lnTo>
                      <a:lnTo>
                        <a:pt x="191" y="29"/>
                      </a:lnTo>
                      <a:lnTo>
                        <a:pt x="191" y="46"/>
                      </a:lnTo>
                      <a:lnTo>
                        <a:pt x="173" y="69"/>
                      </a:lnTo>
                      <a:lnTo>
                        <a:pt x="147" y="85"/>
                      </a:lnTo>
                      <a:lnTo>
                        <a:pt x="79" y="102"/>
                      </a:lnTo>
                      <a:lnTo>
                        <a:pt x="46" y="102"/>
                      </a:lnTo>
                      <a:lnTo>
                        <a:pt x="19" y="94"/>
                      </a:lnTo>
                      <a:lnTo>
                        <a:pt x="2" y="81"/>
                      </a:lnTo>
                      <a:lnTo>
                        <a:pt x="0" y="59"/>
                      </a:lnTo>
                      <a:close/>
                    </a:path>
                  </a:pathLst>
                </a:custGeom>
                <a:solidFill>
                  <a:srgbClr val="A305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28" name="Freeform 79"/>
                <p:cNvSpPr>
                  <a:spLocks/>
                </p:cNvSpPr>
                <p:nvPr/>
              </p:nvSpPr>
              <p:spPr bwMode="auto">
                <a:xfrm>
                  <a:off x="2899" y="1405"/>
                  <a:ext cx="13" cy="7"/>
                </a:xfrm>
                <a:custGeom>
                  <a:avLst/>
                  <a:gdLst>
                    <a:gd name="T0" fmla="*/ 0 w 191"/>
                    <a:gd name="T1" fmla="*/ 4 h 102"/>
                    <a:gd name="T2" fmla="*/ 1 w 191"/>
                    <a:gd name="T3" fmla="*/ 2 h 102"/>
                    <a:gd name="T4" fmla="*/ 3 w 191"/>
                    <a:gd name="T5" fmla="*/ 1 h 102"/>
                    <a:gd name="T6" fmla="*/ 8 w 191"/>
                    <a:gd name="T7" fmla="*/ 0 h 102"/>
                    <a:gd name="T8" fmla="*/ 10 w 191"/>
                    <a:gd name="T9" fmla="*/ 0 h 102"/>
                    <a:gd name="T10" fmla="*/ 12 w 191"/>
                    <a:gd name="T11" fmla="*/ 1 h 102"/>
                    <a:gd name="T12" fmla="*/ 13 w 191"/>
                    <a:gd name="T13" fmla="*/ 2 h 102"/>
                    <a:gd name="T14" fmla="*/ 13 w 191"/>
                    <a:gd name="T15" fmla="*/ 3 h 102"/>
                    <a:gd name="T16" fmla="*/ 12 w 191"/>
                    <a:gd name="T17" fmla="*/ 5 h 102"/>
                    <a:gd name="T18" fmla="*/ 10 w 191"/>
                    <a:gd name="T19" fmla="*/ 6 h 102"/>
                    <a:gd name="T20" fmla="*/ 5 w 191"/>
                    <a:gd name="T21" fmla="*/ 7 h 102"/>
                    <a:gd name="T22" fmla="*/ 3 w 191"/>
                    <a:gd name="T23" fmla="*/ 7 h 102"/>
                    <a:gd name="T24" fmla="*/ 1 w 191"/>
                    <a:gd name="T25" fmla="*/ 6 h 102"/>
                    <a:gd name="T26" fmla="*/ 0 w 191"/>
                    <a:gd name="T27" fmla="*/ 6 h 102"/>
                    <a:gd name="T28" fmla="*/ 0 w 191"/>
                    <a:gd name="T29" fmla="*/ 4 h 10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1" h="102">
                      <a:moveTo>
                        <a:pt x="0" y="59"/>
                      </a:moveTo>
                      <a:lnTo>
                        <a:pt x="18" y="29"/>
                      </a:lnTo>
                      <a:lnTo>
                        <a:pt x="47" y="11"/>
                      </a:lnTo>
                      <a:lnTo>
                        <a:pt x="117" y="0"/>
                      </a:lnTo>
                      <a:lnTo>
                        <a:pt x="150" y="4"/>
                      </a:lnTo>
                      <a:lnTo>
                        <a:pt x="176" y="15"/>
                      </a:lnTo>
                      <a:lnTo>
                        <a:pt x="191" y="29"/>
                      </a:lnTo>
                      <a:lnTo>
                        <a:pt x="191" y="46"/>
                      </a:lnTo>
                      <a:lnTo>
                        <a:pt x="173" y="69"/>
                      </a:lnTo>
                      <a:lnTo>
                        <a:pt x="147" y="85"/>
                      </a:lnTo>
                      <a:lnTo>
                        <a:pt x="79" y="102"/>
                      </a:lnTo>
                      <a:lnTo>
                        <a:pt x="46" y="102"/>
                      </a:lnTo>
                      <a:lnTo>
                        <a:pt x="19" y="94"/>
                      </a:lnTo>
                      <a:lnTo>
                        <a:pt x="2" y="81"/>
                      </a:lnTo>
                      <a:lnTo>
                        <a:pt x="0" y="59"/>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29" name="Freeform 80"/>
                <p:cNvSpPr>
                  <a:spLocks/>
                </p:cNvSpPr>
                <p:nvPr/>
              </p:nvSpPr>
              <p:spPr bwMode="auto">
                <a:xfrm>
                  <a:off x="2925" y="1400"/>
                  <a:ext cx="11" cy="9"/>
                </a:xfrm>
                <a:custGeom>
                  <a:avLst/>
                  <a:gdLst>
                    <a:gd name="T0" fmla="*/ 1 w 162"/>
                    <a:gd name="T1" fmla="*/ 0 h 129"/>
                    <a:gd name="T2" fmla="*/ 3 w 162"/>
                    <a:gd name="T3" fmla="*/ 0 h 129"/>
                    <a:gd name="T4" fmla="*/ 5 w 162"/>
                    <a:gd name="T5" fmla="*/ 1 h 129"/>
                    <a:gd name="T6" fmla="*/ 9 w 162"/>
                    <a:gd name="T7" fmla="*/ 3 h 129"/>
                    <a:gd name="T8" fmla="*/ 11 w 162"/>
                    <a:gd name="T9" fmla="*/ 7 h 129"/>
                    <a:gd name="T10" fmla="*/ 11 w 162"/>
                    <a:gd name="T11" fmla="*/ 8 h 129"/>
                    <a:gd name="T12" fmla="*/ 10 w 162"/>
                    <a:gd name="T13" fmla="*/ 9 h 129"/>
                    <a:gd name="T14" fmla="*/ 9 w 162"/>
                    <a:gd name="T15" fmla="*/ 9 h 129"/>
                    <a:gd name="T16" fmla="*/ 7 w 162"/>
                    <a:gd name="T17" fmla="*/ 8 h 129"/>
                    <a:gd name="T18" fmla="*/ 3 w 162"/>
                    <a:gd name="T19" fmla="*/ 6 h 129"/>
                    <a:gd name="T20" fmla="*/ 0 w 162"/>
                    <a:gd name="T21" fmla="*/ 3 h 129"/>
                    <a:gd name="T22" fmla="*/ 0 w 162"/>
                    <a:gd name="T23" fmla="*/ 1 h 129"/>
                    <a:gd name="T24" fmla="*/ 1 w 162"/>
                    <a:gd name="T25" fmla="*/ 0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2" h="129">
                      <a:moveTo>
                        <a:pt x="10" y="3"/>
                      </a:moveTo>
                      <a:lnTo>
                        <a:pt x="37" y="0"/>
                      </a:lnTo>
                      <a:lnTo>
                        <a:pt x="68" y="9"/>
                      </a:lnTo>
                      <a:lnTo>
                        <a:pt x="126" y="48"/>
                      </a:lnTo>
                      <a:lnTo>
                        <a:pt x="161" y="96"/>
                      </a:lnTo>
                      <a:lnTo>
                        <a:pt x="162" y="116"/>
                      </a:lnTo>
                      <a:lnTo>
                        <a:pt x="148" y="128"/>
                      </a:lnTo>
                      <a:lnTo>
                        <a:pt x="127" y="129"/>
                      </a:lnTo>
                      <a:lnTo>
                        <a:pt x="100" y="120"/>
                      </a:lnTo>
                      <a:lnTo>
                        <a:pt x="43" y="88"/>
                      </a:lnTo>
                      <a:lnTo>
                        <a:pt x="4" y="43"/>
                      </a:lnTo>
                      <a:lnTo>
                        <a:pt x="0" y="21"/>
                      </a:lnTo>
                      <a:lnTo>
                        <a:pt x="10" y="3"/>
                      </a:lnTo>
                      <a:close/>
                    </a:path>
                  </a:pathLst>
                </a:custGeom>
                <a:solidFill>
                  <a:srgbClr val="A305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0" name="Freeform 81"/>
                <p:cNvSpPr>
                  <a:spLocks/>
                </p:cNvSpPr>
                <p:nvPr/>
              </p:nvSpPr>
              <p:spPr bwMode="auto">
                <a:xfrm>
                  <a:off x="2925" y="1400"/>
                  <a:ext cx="11" cy="9"/>
                </a:xfrm>
                <a:custGeom>
                  <a:avLst/>
                  <a:gdLst>
                    <a:gd name="T0" fmla="*/ 1 w 162"/>
                    <a:gd name="T1" fmla="*/ 0 h 129"/>
                    <a:gd name="T2" fmla="*/ 3 w 162"/>
                    <a:gd name="T3" fmla="*/ 0 h 129"/>
                    <a:gd name="T4" fmla="*/ 5 w 162"/>
                    <a:gd name="T5" fmla="*/ 1 h 129"/>
                    <a:gd name="T6" fmla="*/ 9 w 162"/>
                    <a:gd name="T7" fmla="*/ 3 h 129"/>
                    <a:gd name="T8" fmla="*/ 11 w 162"/>
                    <a:gd name="T9" fmla="*/ 7 h 129"/>
                    <a:gd name="T10" fmla="*/ 11 w 162"/>
                    <a:gd name="T11" fmla="*/ 8 h 129"/>
                    <a:gd name="T12" fmla="*/ 10 w 162"/>
                    <a:gd name="T13" fmla="*/ 9 h 129"/>
                    <a:gd name="T14" fmla="*/ 9 w 162"/>
                    <a:gd name="T15" fmla="*/ 9 h 129"/>
                    <a:gd name="T16" fmla="*/ 7 w 162"/>
                    <a:gd name="T17" fmla="*/ 8 h 129"/>
                    <a:gd name="T18" fmla="*/ 3 w 162"/>
                    <a:gd name="T19" fmla="*/ 6 h 129"/>
                    <a:gd name="T20" fmla="*/ 0 w 162"/>
                    <a:gd name="T21" fmla="*/ 3 h 129"/>
                    <a:gd name="T22" fmla="*/ 0 w 162"/>
                    <a:gd name="T23" fmla="*/ 1 h 129"/>
                    <a:gd name="T24" fmla="*/ 1 w 162"/>
                    <a:gd name="T25" fmla="*/ 0 h 12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2" h="129">
                      <a:moveTo>
                        <a:pt x="10" y="3"/>
                      </a:moveTo>
                      <a:lnTo>
                        <a:pt x="37" y="0"/>
                      </a:lnTo>
                      <a:lnTo>
                        <a:pt x="68" y="9"/>
                      </a:lnTo>
                      <a:lnTo>
                        <a:pt x="126" y="48"/>
                      </a:lnTo>
                      <a:lnTo>
                        <a:pt x="161" y="96"/>
                      </a:lnTo>
                      <a:lnTo>
                        <a:pt x="162" y="116"/>
                      </a:lnTo>
                      <a:lnTo>
                        <a:pt x="148" y="128"/>
                      </a:lnTo>
                      <a:lnTo>
                        <a:pt x="127" y="129"/>
                      </a:lnTo>
                      <a:lnTo>
                        <a:pt x="100" y="120"/>
                      </a:lnTo>
                      <a:lnTo>
                        <a:pt x="43" y="88"/>
                      </a:lnTo>
                      <a:lnTo>
                        <a:pt x="4" y="43"/>
                      </a:lnTo>
                      <a:lnTo>
                        <a:pt x="0" y="21"/>
                      </a:lnTo>
                      <a:lnTo>
                        <a:pt x="10" y="3"/>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31" name="Freeform 82"/>
                <p:cNvSpPr>
                  <a:spLocks/>
                </p:cNvSpPr>
                <p:nvPr/>
              </p:nvSpPr>
              <p:spPr bwMode="auto">
                <a:xfrm>
                  <a:off x="2976" y="1475"/>
                  <a:ext cx="11" cy="22"/>
                </a:xfrm>
                <a:custGeom>
                  <a:avLst/>
                  <a:gdLst>
                    <a:gd name="T0" fmla="*/ 0 w 155"/>
                    <a:gd name="T1" fmla="*/ 10 h 316"/>
                    <a:gd name="T2" fmla="*/ 0 w 155"/>
                    <a:gd name="T3" fmla="*/ 6 h 316"/>
                    <a:gd name="T4" fmla="*/ 2 w 155"/>
                    <a:gd name="T5" fmla="*/ 3 h 316"/>
                    <a:gd name="T6" fmla="*/ 4 w 155"/>
                    <a:gd name="T7" fmla="*/ 1 h 316"/>
                    <a:gd name="T8" fmla="*/ 6 w 155"/>
                    <a:gd name="T9" fmla="*/ 0 h 316"/>
                    <a:gd name="T10" fmla="*/ 8 w 155"/>
                    <a:gd name="T11" fmla="*/ 1 h 316"/>
                    <a:gd name="T12" fmla="*/ 10 w 155"/>
                    <a:gd name="T13" fmla="*/ 3 h 316"/>
                    <a:gd name="T14" fmla="*/ 11 w 155"/>
                    <a:gd name="T15" fmla="*/ 7 h 316"/>
                    <a:gd name="T16" fmla="*/ 11 w 155"/>
                    <a:gd name="T17" fmla="*/ 10 h 316"/>
                    <a:gd name="T18" fmla="*/ 11 w 155"/>
                    <a:gd name="T19" fmla="*/ 13 h 316"/>
                    <a:gd name="T20" fmla="*/ 10 w 155"/>
                    <a:gd name="T21" fmla="*/ 17 h 316"/>
                    <a:gd name="T22" fmla="*/ 8 w 155"/>
                    <a:gd name="T23" fmla="*/ 20 h 316"/>
                    <a:gd name="T24" fmla="*/ 7 w 155"/>
                    <a:gd name="T25" fmla="*/ 22 h 316"/>
                    <a:gd name="T26" fmla="*/ 6 w 155"/>
                    <a:gd name="T27" fmla="*/ 22 h 316"/>
                    <a:gd name="T28" fmla="*/ 4 w 155"/>
                    <a:gd name="T29" fmla="*/ 21 h 316"/>
                    <a:gd name="T30" fmla="*/ 2 w 155"/>
                    <a:gd name="T31" fmla="*/ 18 h 316"/>
                    <a:gd name="T32" fmla="*/ 0 w 155"/>
                    <a:gd name="T33" fmla="*/ 14 h 316"/>
                    <a:gd name="T34" fmla="*/ 0 w 155"/>
                    <a:gd name="T35" fmla="*/ 10 h 3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5" h="316">
                      <a:moveTo>
                        <a:pt x="0" y="141"/>
                      </a:moveTo>
                      <a:lnTo>
                        <a:pt x="6" y="86"/>
                      </a:lnTo>
                      <a:lnTo>
                        <a:pt x="25" y="42"/>
                      </a:lnTo>
                      <a:lnTo>
                        <a:pt x="51" y="12"/>
                      </a:lnTo>
                      <a:lnTo>
                        <a:pt x="82" y="0"/>
                      </a:lnTo>
                      <a:lnTo>
                        <a:pt x="112" y="13"/>
                      </a:lnTo>
                      <a:lnTo>
                        <a:pt x="134" y="50"/>
                      </a:lnTo>
                      <a:lnTo>
                        <a:pt x="148" y="98"/>
                      </a:lnTo>
                      <a:lnTo>
                        <a:pt x="155" y="147"/>
                      </a:lnTo>
                      <a:lnTo>
                        <a:pt x="153" y="190"/>
                      </a:lnTo>
                      <a:lnTo>
                        <a:pt x="141" y="246"/>
                      </a:lnTo>
                      <a:lnTo>
                        <a:pt x="118" y="294"/>
                      </a:lnTo>
                      <a:lnTo>
                        <a:pt x="103" y="310"/>
                      </a:lnTo>
                      <a:lnTo>
                        <a:pt x="84" y="316"/>
                      </a:lnTo>
                      <a:lnTo>
                        <a:pt x="51" y="302"/>
                      </a:lnTo>
                      <a:lnTo>
                        <a:pt x="24" y="263"/>
                      </a:lnTo>
                      <a:lnTo>
                        <a:pt x="5" y="205"/>
                      </a:lnTo>
                      <a:lnTo>
                        <a:pt x="0" y="141"/>
                      </a:lnTo>
                      <a:close/>
                    </a:path>
                  </a:pathLst>
                </a:custGeom>
                <a:solidFill>
                  <a:srgbClr val="D8B2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2" name="Freeform 83"/>
                <p:cNvSpPr>
                  <a:spLocks/>
                </p:cNvSpPr>
                <p:nvPr/>
              </p:nvSpPr>
              <p:spPr bwMode="auto">
                <a:xfrm>
                  <a:off x="2976" y="1475"/>
                  <a:ext cx="11" cy="22"/>
                </a:xfrm>
                <a:custGeom>
                  <a:avLst/>
                  <a:gdLst>
                    <a:gd name="T0" fmla="*/ 0 w 155"/>
                    <a:gd name="T1" fmla="*/ 10 h 316"/>
                    <a:gd name="T2" fmla="*/ 0 w 155"/>
                    <a:gd name="T3" fmla="*/ 6 h 316"/>
                    <a:gd name="T4" fmla="*/ 2 w 155"/>
                    <a:gd name="T5" fmla="*/ 3 h 316"/>
                    <a:gd name="T6" fmla="*/ 4 w 155"/>
                    <a:gd name="T7" fmla="*/ 1 h 316"/>
                    <a:gd name="T8" fmla="*/ 6 w 155"/>
                    <a:gd name="T9" fmla="*/ 0 h 316"/>
                    <a:gd name="T10" fmla="*/ 8 w 155"/>
                    <a:gd name="T11" fmla="*/ 1 h 316"/>
                    <a:gd name="T12" fmla="*/ 10 w 155"/>
                    <a:gd name="T13" fmla="*/ 3 h 316"/>
                    <a:gd name="T14" fmla="*/ 11 w 155"/>
                    <a:gd name="T15" fmla="*/ 7 h 316"/>
                    <a:gd name="T16" fmla="*/ 11 w 155"/>
                    <a:gd name="T17" fmla="*/ 10 h 316"/>
                    <a:gd name="T18" fmla="*/ 11 w 155"/>
                    <a:gd name="T19" fmla="*/ 13 h 316"/>
                    <a:gd name="T20" fmla="*/ 10 w 155"/>
                    <a:gd name="T21" fmla="*/ 17 h 316"/>
                    <a:gd name="T22" fmla="*/ 8 w 155"/>
                    <a:gd name="T23" fmla="*/ 20 h 316"/>
                    <a:gd name="T24" fmla="*/ 7 w 155"/>
                    <a:gd name="T25" fmla="*/ 22 h 316"/>
                    <a:gd name="T26" fmla="*/ 6 w 155"/>
                    <a:gd name="T27" fmla="*/ 22 h 316"/>
                    <a:gd name="T28" fmla="*/ 4 w 155"/>
                    <a:gd name="T29" fmla="*/ 21 h 316"/>
                    <a:gd name="T30" fmla="*/ 2 w 155"/>
                    <a:gd name="T31" fmla="*/ 18 h 316"/>
                    <a:gd name="T32" fmla="*/ 0 w 155"/>
                    <a:gd name="T33" fmla="*/ 14 h 316"/>
                    <a:gd name="T34" fmla="*/ 0 w 155"/>
                    <a:gd name="T35" fmla="*/ 10 h 3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55" h="316">
                      <a:moveTo>
                        <a:pt x="0" y="141"/>
                      </a:moveTo>
                      <a:lnTo>
                        <a:pt x="6" y="86"/>
                      </a:lnTo>
                      <a:lnTo>
                        <a:pt x="25" y="42"/>
                      </a:lnTo>
                      <a:lnTo>
                        <a:pt x="51" y="12"/>
                      </a:lnTo>
                      <a:lnTo>
                        <a:pt x="82" y="0"/>
                      </a:lnTo>
                      <a:lnTo>
                        <a:pt x="112" y="13"/>
                      </a:lnTo>
                      <a:lnTo>
                        <a:pt x="134" y="50"/>
                      </a:lnTo>
                      <a:lnTo>
                        <a:pt x="148" y="98"/>
                      </a:lnTo>
                      <a:lnTo>
                        <a:pt x="155" y="147"/>
                      </a:lnTo>
                      <a:lnTo>
                        <a:pt x="153" y="190"/>
                      </a:lnTo>
                      <a:lnTo>
                        <a:pt x="141" y="246"/>
                      </a:lnTo>
                      <a:lnTo>
                        <a:pt x="118" y="294"/>
                      </a:lnTo>
                      <a:lnTo>
                        <a:pt x="103" y="310"/>
                      </a:lnTo>
                      <a:lnTo>
                        <a:pt x="84" y="316"/>
                      </a:lnTo>
                      <a:lnTo>
                        <a:pt x="51" y="302"/>
                      </a:lnTo>
                      <a:lnTo>
                        <a:pt x="24" y="263"/>
                      </a:lnTo>
                      <a:lnTo>
                        <a:pt x="5" y="205"/>
                      </a:lnTo>
                      <a:lnTo>
                        <a:pt x="0" y="141"/>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33" name="Freeform 84"/>
                <p:cNvSpPr>
                  <a:spLocks/>
                </p:cNvSpPr>
                <p:nvPr/>
              </p:nvSpPr>
              <p:spPr bwMode="auto">
                <a:xfrm>
                  <a:off x="2978" y="1477"/>
                  <a:ext cx="8" cy="17"/>
                </a:xfrm>
                <a:custGeom>
                  <a:avLst/>
                  <a:gdLst>
                    <a:gd name="T0" fmla="*/ 0 w 103"/>
                    <a:gd name="T1" fmla="*/ 8 h 248"/>
                    <a:gd name="T2" fmla="*/ 0 w 103"/>
                    <a:gd name="T3" fmla="*/ 5 h 248"/>
                    <a:gd name="T4" fmla="*/ 1 w 103"/>
                    <a:gd name="T5" fmla="*/ 2 h 248"/>
                    <a:gd name="T6" fmla="*/ 2 w 103"/>
                    <a:gd name="T7" fmla="*/ 1 h 248"/>
                    <a:gd name="T8" fmla="*/ 4 w 103"/>
                    <a:gd name="T9" fmla="*/ 0 h 248"/>
                    <a:gd name="T10" fmla="*/ 6 w 103"/>
                    <a:gd name="T11" fmla="*/ 1 h 248"/>
                    <a:gd name="T12" fmla="*/ 7 w 103"/>
                    <a:gd name="T13" fmla="*/ 3 h 248"/>
                    <a:gd name="T14" fmla="*/ 8 w 103"/>
                    <a:gd name="T15" fmla="*/ 8 h 248"/>
                    <a:gd name="T16" fmla="*/ 8 w 103"/>
                    <a:gd name="T17" fmla="*/ 10 h 248"/>
                    <a:gd name="T18" fmla="*/ 7 w 103"/>
                    <a:gd name="T19" fmla="*/ 13 h 248"/>
                    <a:gd name="T20" fmla="*/ 6 w 103"/>
                    <a:gd name="T21" fmla="*/ 16 h 248"/>
                    <a:gd name="T22" fmla="*/ 4 w 103"/>
                    <a:gd name="T23" fmla="*/ 17 h 248"/>
                    <a:gd name="T24" fmla="*/ 2 w 103"/>
                    <a:gd name="T25" fmla="*/ 16 h 248"/>
                    <a:gd name="T26" fmla="*/ 1 w 103"/>
                    <a:gd name="T27" fmla="*/ 14 h 248"/>
                    <a:gd name="T28" fmla="*/ 0 w 103"/>
                    <a:gd name="T29" fmla="*/ 11 h 248"/>
                    <a:gd name="T30" fmla="*/ 0 w 103"/>
                    <a:gd name="T31" fmla="*/ 8 h 24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3" h="248">
                      <a:moveTo>
                        <a:pt x="0" y="113"/>
                      </a:moveTo>
                      <a:lnTo>
                        <a:pt x="2" y="69"/>
                      </a:lnTo>
                      <a:lnTo>
                        <a:pt x="13" y="34"/>
                      </a:lnTo>
                      <a:lnTo>
                        <a:pt x="29" y="10"/>
                      </a:lnTo>
                      <a:lnTo>
                        <a:pt x="50" y="0"/>
                      </a:lnTo>
                      <a:lnTo>
                        <a:pt x="72" y="10"/>
                      </a:lnTo>
                      <a:lnTo>
                        <a:pt x="88" y="40"/>
                      </a:lnTo>
                      <a:lnTo>
                        <a:pt x="103" y="118"/>
                      </a:lnTo>
                      <a:lnTo>
                        <a:pt x="102" y="152"/>
                      </a:lnTo>
                      <a:lnTo>
                        <a:pt x="94" y="194"/>
                      </a:lnTo>
                      <a:lnTo>
                        <a:pt x="77" y="232"/>
                      </a:lnTo>
                      <a:lnTo>
                        <a:pt x="52" y="248"/>
                      </a:lnTo>
                      <a:lnTo>
                        <a:pt x="29" y="237"/>
                      </a:lnTo>
                      <a:lnTo>
                        <a:pt x="12" y="208"/>
                      </a:lnTo>
                      <a:lnTo>
                        <a:pt x="2" y="164"/>
                      </a:lnTo>
                      <a:lnTo>
                        <a:pt x="0" y="113"/>
                      </a:lnTo>
                      <a:close/>
                    </a:path>
                  </a:pathLst>
                </a:custGeom>
                <a:solidFill>
                  <a:srgbClr val="5E5E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4" name="Freeform 85"/>
                <p:cNvSpPr>
                  <a:spLocks/>
                </p:cNvSpPr>
                <p:nvPr/>
              </p:nvSpPr>
              <p:spPr bwMode="auto">
                <a:xfrm>
                  <a:off x="2978" y="1477"/>
                  <a:ext cx="8" cy="17"/>
                </a:xfrm>
                <a:custGeom>
                  <a:avLst/>
                  <a:gdLst>
                    <a:gd name="T0" fmla="*/ 0 w 103"/>
                    <a:gd name="T1" fmla="*/ 8 h 248"/>
                    <a:gd name="T2" fmla="*/ 0 w 103"/>
                    <a:gd name="T3" fmla="*/ 5 h 248"/>
                    <a:gd name="T4" fmla="*/ 1 w 103"/>
                    <a:gd name="T5" fmla="*/ 2 h 248"/>
                    <a:gd name="T6" fmla="*/ 2 w 103"/>
                    <a:gd name="T7" fmla="*/ 1 h 248"/>
                    <a:gd name="T8" fmla="*/ 4 w 103"/>
                    <a:gd name="T9" fmla="*/ 0 h 248"/>
                    <a:gd name="T10" fmla="*/ 6 w 103"/>
                    <a:gd name="T11" fmla="*/ 1 h 248"/>
                    <a:gd name="T12" fmla="*/ 7 w 103"/>
                    <a:gd name="T13" fmla="*/ 3 h 248"/>
                    <a:gd name="T14" fmla="*/ 8 w 103"/>
                    <a:gd name="T15" fmla="*/ 8 h 248"/>
                    <a:gd name="T16" fmla="*/ 8 w 103"/>
                    <a:gd name="T17" fmla="*/ 10 h 248"/>
                    <a:gd name="T18" fmla="*/ 7 w 103"/>
                    <a:gd name="T19" fmla="*/ 13 h 248"/>
                    <a:gd name="T20" fmla="*/ 6 w 103"/>
                    <a:gd name="T21" fmla="*/ 16 h 248"/>
                    <a:gd name="T22" fmla="*/ 4 w 103"/>
                    <a:gd name="T23" fmla="*/ 17 h 248"/>
                    <a:gd name="T24" fmla="*/ 2 w 103"/>
                    <a:gd name="T25" fmla="*/ 16 h 248"/>
                    <a:gd name="T26" fmla="*/ 1 w 103"/>
                    <a:gd name="T27" fmla="*/ 14 h 248"/>
                    <a:gd name="T28" fmla="*/ 0 w 103"/>
                    <a:gd name="T29" fmla="*/ 11 h 248"/>
                    <a:gd name="T30" fmla="*/ 0 w 103"/>
                    <a:gd name="T31" fmla="*/ 8 h 24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03" h="248">
                      <a:moveTo>
                        <a:pt x="0" y="113"/>
                      </a:moveTo>
                      <a:lnTo>
                        <a:pt x="2" y="69"/>
                      </a:lnTo>
                      <a:lnTo>
                        <a:pt x="13" y="34"/>
                      </a:lnTo>
                      <a:lnTo>
                        <a:pt x="29" y="10"/>
                      </a:lnTo>
                      <a:lnTo>
                        <a:pt x="50" y="0"/>
                      </a:lnTo>
                      <a:lnTo>
                        <a:pt x="72" y="10"/>
                      </a:lnTo>
                      <a:lnTo>
                        <a:pt x="88" y="40"/>
                      </a:lnTo>
                      <a:lnTo>
                        <a:pt x="103" y="118"/>
                      </a:lnTo>
                      <a:lnTo>
                        <a:pt x="102" y="152"/>
                      </a:lnTo>
                      <a:lnTo>
                        <a:pt x="94" y="194"/>
                      </a:lnTo>
                      <a:lnTo>
                        <a:pt x="77" y="232"/>
                      </a:lnTo>
                      <a:lnTo>
                        <a:pt x="52" y="248"/>
                      </a:lnTo>
                      <a:lnTo>
                        <a:pt x="29" y="237"/>
                      </a:lnTo>
                      <a:lnTo>
                        <a:pt x="12" y="208"/>
                      </a:lnTo>
                      <a:lnTo>
                        <a:pt x="2" y="164"/>
                      </a:lnTo>
                      <a:lnTo>
                        <a:pt x="0" y="113"/>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35" name="Freeform 86"/>
                <p:cNvSpPr>
                  <a:spLocks/>
                </p:cNvSpPr>
                <p:nvPr/>
              </p:nvSpPr>
              <p:spPr bwMode="auto">
                <a:xfrm>
                  <a:off x="2899" y="1420"/>
                  <a:ext cx="8" cy="10"/>
                </a:xfrm>
                <a:custGeom>
                  <a:avLst/>
                  <a:gdLst>
                    <a:gd name="T0" fmla="*/ 0 w 106"/>
                    <a:gd name="T1" fmla="*/ 0 h 148"/>
                    <a:gd name="T2" fmla="*/ 3 w 106"/>
                    <a:gd name="T3" fmla="*/ 6 h 148"/>
                    <a:gd name="T4" fmla="*/ 5 w 106"/>
                    <a:gd name="T5" fmla="*/ 8 h 148"/>
                    <a:gd name="T6" fmla="*/ 8 w 106"/>
                    <a:gd name="T7" fmla="*/ 10 h 1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6" h="148">
                      <a:moveTo>
                        <a:pt x="0" y="0"/>
                      </a:moveTo>
                      <a:lnTo>
                        <a:pt x="40" y="88"/>
                      </a:lnTo>
                      <a:lnTo>
                        <a:pt x="66" y="123"/>
                      </a:lnTo>
                      <a:lnTo>
                        <a:pt x="106" y="148"/>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36" name="Freeform 87"/>
                <p:cNvSpPr>
                  <a:spLocks/>
                </p:cNvSpPr>
                <p:nvPr/>
              </p:nvSpPr>
              <p:spPr bwMode="auto">
                <a:xfrm>
                  <a:off x="2916" y="1412"/>
                  <a:ext cx="5" cy="14"/>
                </a:xfrm>
                <a:custGeom>
                  <a:avLst/>
                  <a:gdLst>
                    <a:gd name="T0" fmla="*/ 0 w 61"/>
                    <a:gd name="T1" fmla="*/ 0 h 204"/>
                    <a:gd name="T2" fmla="*/ 1 w 61"/>
                    <a:gd name="T3" fmla="*/ 3 h 204"/>
                    <a:gd name="T4" fmla="*/ 1 w 61"/>
                    <a:gd name="T5" fmla="*/ 8 h 204"/>
                    <a:gd name="T6" fmla="*/ 3 w 61"/>
                    <a:gd name="T7" fmla="*/ 12 h 204"/>
                    <a:gd name="T8" fmla="*/ 5 w 61"/>
                    <a:gd name="T9" fmla="*/ 14 h 2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204">
                      <a:moveTo>
                        <a:pt x="0" y="0"/>
                      </a:moveTo>
                      <a:lnTo>
                        <a:pt x="7" y="49"/>
                      </a:lnTo>
                      <a:lnTo>
                        <a:pt x="18" y="112"/>
                      </a:lnTo>
                      <a:lnTo>
                        <a:pt x="35" y="170"/>
                      </a:lnTo>
                      <a:lnTo>
                        <a:pt x="61" y="204"/>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37" name="Freeform 88"/>
                <p:cNvSpPr>
                  <a:spLocks/>
                </p:cNvSpPr>
                <p:nvPr/>
              </p:nvSpPr>
              <p:spPr bwMode="auto">
                <a:xfrm>
                  <a:off x="2921" y="1498"/>
                  <a:ext cx="64" cy="39"/>
                </a:xfrm>
                <a:custGeom>
                  <a:avLst/>
                  <a:gdLst>
                    <a:gd name="T0" fmla="*/ 64 w 937"/>
                    <a:gd name="T1" fmla="*/ 38 h 557"/>
                    <a:gd name="T2" fmla="*/ 60 w 937"/>
                    <a:gd name="T3" fmla="*/ 38 h 557"/>
                    <a:gd name="T4" fmla="*/ 56 w 937"/>
                    <a:gd name="T5" fmla="*/ 37 h 557"/>
                    <a:gd name="T6" fmla="*/ 53 w 937"/>
                    <a:gd name="T7" fmla="*/ 36 h 557"/>
                    <a:gd name="T8" fmla="*/ 50 w 937"/>
                    <a:gd name="T9" fmla="*/ 36 h 557"/>
                    <a:gd name="T10" fmla="*/ 46 w 937"/>
                    <a:gd name="T11" fmla="*/ 37 h 557"/>
                    <a:gd name="T12" fmla="*/ 42 w 937"/>
                    <a:gd name="T13" fmla="*/ 39 h 557"/>
                    <a:gd name="T14" fmla="*/ 35 w 937"/>
                    <a:gd name="T15" fmla="*/ 39 h 557"/>
                    <a:gd name="T16" fmla="*/ 28 w 937"/>
                    <a:gd name="T17" fmla="*/ 39 h 557"/>
                    <a:gd name="T18" fmla="*/ 21 w 937"/>
                    <a:gd name="T19" fmla="*/ 38 h 557"/>
                    <a:gd name="T20" fmla="*/ 15 w 937"/>
                    <a:gd name="T21" fmla="*/ 36 h 557"/>
                    <a:gd name="T22" fmla="*/ 9 w 937"/>
                    <a:gd name="T23" fmla="*/ 33 h 557"/>
                    <a:gd name="T24" fmla="*/ 5 w 937"/>
                    <a:gd name="T25" fmla="*/ 30 h 557"/>
                    <a:gd name="T26" fmla="*/ 1 w 937"/>
                    <a:gd name="T27" fmla="*/ 27 h 557"/>
                    <a:gd name="T28" fmla="*/ 0 w 937"/>
                    <a:gd name="T29" fmla="*/ 23 h 557"/>
                    <a:gd name="T30" fmla="*/ 1 w 937"/>
                    <a:gd name="T31" fmla="*/ 23 h 557"/>
                    <a:gd name="T32" fmla="*/ 2 w 937"/>
                    <a:gd name="T33" fmla="*/ 21 h 557"/>
                    <a:gd name="T34" fmla="*/ 3 w 937"/>
                    <a:gd name="T35" fmla="*/ 18 h 557"/>
                    <a:gd name="T36" fmla="*/ 5 w 937"/>
                    <a:gd name="T37" fmla="*/ 15 h 557"/>
                    <a:gd name="T38" fmla="*/ 10 w 937"/>
                    <a:gd name="T39" fmla="*/ 7 h 557"/>
                    <a:gd name="T40" fmla="*/ 14 w 937"/>
                    <a:gd name="T41" fmla="*/ 3 h 557"/>
                    <a:gd name="T42" fmla="*/ 18 w 937"/>
                    <a:gd name="T43" fmla="*/ 0 h 557"/>
                    <a:gd name="T44" fmla="*/ 21 w 937"/>
                    <a:gd name="T45" fmla="*/ 0 h 557"/>
                    <a:gd name="T46" fmla="*/ 24 w 937"/>
                    <a:gd name="T47" fmla="*/ 1 h 557"/>
                    <a:gd name="T48" fmla="*/ 32 w 937"/>
                    <a:gd name="T49" fmla="*/ 3 h 557"/>
                    <a:gd name="T50" fmla="*/ 39 w 937"/>
                    <a:gd name="T51" fmla="*/ 8 h 557"/>
                    <a:gd name="T52" fmla="*/ 47 w 937"/>
                    <a:gd name="T53" fmla="*/ 13 h 557"/>
                    <a:gd name="T54" fmla="*/ 54 w 937"/>
                    <a:gd name="T55" fmla="*/ 19 h 557"/>
                    <a:gd name="T56" fmla="*/ 59 w 937"/>
                    <a:gd name="T57" fmla="*/ 26 h 557"/>
                    <a:gd name="T58" fmla="*/ 63 w 937"/>
                    <a:gd name="T59" fmla="*/ 32 h 557"/>
                    <a:gd name="T60" fmla="*/ 64 w 937"/>
                    <a:gd name="T61" fmla="*/ 35 h 557"/>
                    <a:gd name="T62" fmla="*/ 64 w 937"/>
                    <a:gd name="T63" fmla="*/ 38 h 5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37" h="557">
                      <a:moveTo>
                        <a:pt x="937" y="549"/>
                      </a:moveTo>
                      <a:lnTo>
                        <a:pt x="883" y="541"/>
                      </a:lnTo>
                      <a:lnTo>
                        <a:pt x="819" y="525"/>
                      </a:lnTo>
                      <a:lnTo>
                        <a:pt x="779" y="520"/>
                      </a:lnTo>
                      <a:lnTo>
                        <a:pt x="732" y="521"/>
                      </a:lnTo>
                      <a:lnTo>
                        <a:pt x="676" y="530"/>
                      </a:lnTo>
                      <a:lnTo>
                        <a:pt x="609" y="550"/>
                      </a:lnTo>
                      <a:lnTo>
                        <a:pt x="511" y="557"/>
                      </a:lnTo>
                      <a:lnTo>
                        <a:pt x="409" y="551"/>
                      </a:lnTo>
                      <a:lnTo>
                        <a:pt x="309" y="536"/>
                      </a:lnTo>
                      <a:lnTo>
                        <a:pt x="216" y="510"/>
                      </a:lnTo>
                      <a:lnTo>
                        <a:pt x="133" y="476"/>
                      </a:lnTo>
                      <a:lnTo>
                        <a:pt x="66" y="435"/>
                      </a:lnTo>
                      <a:lnTo>
                        <a:pt x="20" y="384"/>
                      </a:lnTo>
                      <a:lnTo>
                        <a:pt x="0" y="327"/>
                      </a:lnTo>
                      <a:lnTo>
                        <a:pt x="9" y="323"/>
                      </a:lnTo>
                      <a:lnTo>
                        <a:pt x="22" y="300"/>
                      </a:lnTo>
                      <a:lnTo>
                        <a:pt x="42" y="260"/>
                      </a:lnTo>
                      <a:lnTo>
                        <a:pt x="68" y="211"/>
                      </a:lnTo>
                      <a:lnTo>
                        <a:pt x="147" y="99"/>
                      </a:lnTo>
                      <a:lnTo>
                        <a:pt x="201" y="46"/>
                      </a:lnTo>
                      <a:lnTo>
                        <a:pt x="264" y="0"/>
                      </a:lnTo>
                      <a:lnTo>
                        <a:pt x="309" y="1"/>
                      </a:lnTo>
                      <a:lnTo>
                        <a:pt x="358" y="9"/>
                      </a:lnTo>
                      <a:lnTo>
                        <a:pt x="465" y="47"/>
                      </a:lnTo>
                      <a:lnTo>
                        <a:pt x="577" y="109"/>
                      </a:lnTo>
                      <a:lnTo>
                        <a:pt x="688" y="187"/>
                      </a:lnTo>
                      <a:lnTo>
                        <a:pt x="787" y="275"/>
                      </a:lnTo>
                      <a:lnTo>
                        <a:pt x="867" y="369"/>
                      </a:lnTo>
                      <a:lnTo>
                        <a:pt x="920" y="462"/>
                      </a:lnTo>
                      <a:lnTo>
                        <a:pt x="933" y="507"/>
                      </a:lnTo>
                      <a:lnTo>
                        <a:pt x="937" y="549"/>
                      </a:lnTo>
                      <a:close/>
                    </a:path>
                  </a:pathLst>
                </a:custGeom>
                <a:solidFill>
                  <a:srgbClr val="D87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38" name="Freeform 89"/>
                <p:cNvSpPr>
                  <a:spLocks/>
                </p:cNvSpPr>
                <p:nvPr/>
              </p:nvSpPr>
              <p:spPr bwMode="auto">
                <a:xfrm>
                  <a:off x="2921" y="1498"/>
                  <a:ext cx="64" cy="39"/>
                </a:xfrm>
                <a:custGeom>
                  <a:avLst/>
                  <a:gdLst>
                    <a:gd name="T0" fmla="*/ 64 w 937"/>
                    <a:gd name="T1" fmla="*/ 38 h 557"/>
                    <a:gd name="T2" fmla="*/ 60 w 937"/>
                    <a:gd name="T3" fmla="*/ 38 h 557"/>
                    <a:gd name="T4" fmla="*/ 56 w 937"/>
                    <a:gd name="T5" fmla="*/ 37 h 557"/>
                    <a:gd name="T6" fmla="*/ 53 w 937"/>
                    <a:gd name="T7" fmla="*/ 36 h 557"/>
                    <a:gd name="T8" fmla="*/ 50 w 937"/>
                    <a:gd name="T9" fmla="*/ 36 h 557"/>
                    <a:gd name="T10" fmla="*/ 46 w 937"/>
                    <a:gd name="T11" fmla="*/ 37 h 557"/>
                    <a:gd name="T12" fmla="*/ 42 w 937"/>
                    <a:gd name="T13" fmla="*/ 39 h 557"/>
                    <a:gd name="T14" fmla="*/ 35 w 937"/>
                    <a:gd name="T15" fmla="*/ 39 h 557"/>
                    <a:gd name="T16" fmla="*/ 28 w 937"/>
                    <a:gd name="T17" fmla="*/ 39 h 557"/>
                    <a:gd name="T18" fmla="*/ 21 w 937"/>
                    <a:gd name="T19" fmla="*/ 38 h 557"/>
                    <a:gd name="T20" fmla="*/ 15 w 937"/>
                    <a:gd name="T21" fmla="*/ 36 h 557"/>
                    <a:gd name="T22" fmla="*/ 9 w 937"/>
                    <a:gd name="T23" fmla="*/ 33 h 557"/>
                    <a:gd name="T24" fmla="*/ 5 w 937"/>
                    <a:gd name="T25" fmla="*/ 30 h 557"/>
                    <a:gd name="T26" fmla="*/ 1 w 937"/>
                    <a:gd name="T27" fmla="*/ 27 h 557"/>
                    <a:gd name="T28" fmla="*/ 0 w 937"/>
                    <a:gd name="T29" fmla="*/ 23 h 557"/>
                    <a:gd name="T30" fmla="*/ 1 w 937"/>
                    <a:gd name="T31" fmla="*/ 23 h 557"/>
                    <a:gd name="T32" fmla="*/ 2 w 937"/>
                    <a:gd name="T33" fmla="*/ 21 h 557"/>
                    <a:gd name="T34" fmla="*/ 3 w 937"/>
                    <a:gd name="T35" fmla="*/ 18 h 557"/>
                    <a:gd name="T36" fmla="*/ 5 w 937"/>
                    <a:gd name="T37" fmla="*/ 15 h 557"/>
                    <a:gd name="T38" fmla="*/ 10 w 937"/>
                    <a:gd name="T39" fmla="*/ 7 h 557"/>
                    <a:gd name="T40" fmla="*/ 14 w 937"/>
                    <a:gd name="T41" fmla="*/ 3 h 557"/>
                    <a:gd name="T42" fmla="*/ 18 w 937"/>
                    <a:gd name="T43" fmla="*/ 0 h 557"/>
                    <a:gd name="T44" fmla="*/ 21 w 937"/>
                    <a:gd name="T45" fmla="*/ 0 h 557"/>
                    <a:gd name="T46" fmla="*/ 24 w 937"/>
                    <a:gd name="T47" fmla="*/ 1 h 557"/>
                    <a:gd name="T48" fmla="*/ 32 w 937"/>
                    <a:gd name="T49" fmla="*/ 3 h 557"/>
                    <a:gd name="T50" fmla="*/ 39 w 937"/>
                    <a:gd name="T51" fmla="*/ 8 h 557"/>
                    <a:gd name="T52" fmla="*/ 47 w 937"/>
                    <a:gd name="T53" fmla="*/ 13 h 557"/>
                    <a:gd name="T54" fmla="*/ 54 w 937"/>
                    <a:gd name="T55" fmla="*/ 19 h 557"/>
                    <a:gd name="T56" fmla="*/ 59 w 937"/>
                    <a:gd name="T57" fmla="*/ 26 h 557"/>
                    <a:gd name="T58" fmla="*/ 63 w 937"/>
                    <a:gd name="T59" fmla="*/ 32 h 557"/>
                    <a:gd name="T60" fmla="*/ 64 w 937"/>
                    <a:gd name="T61" fmla="*/ 35 h 557"/>
                    <a:gd name="T62" fmla="*/ 64 w 937"/>
                    <a:gd name="T63" fmla="*/ 38 h 5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937" h="557">
                      <a:moveTo>
                        <a:pt x="937" y="549"/>
                      </a:moveTo>
                      <a:lnTo>
                        <a:pt x="883" y="541"/>
                      </a:lnTo>
                      <a:lnTo>
                        <a:pt x="819" y="525"/>
                      </a:lnTo>
                      <a:lnTo>
                        <a:pt x="779" y="520"/>
                      </a:lnTo>
                      <a:lnTo>
                        <a:pt x="732" y="521"/>
                      </a:lnTo>
                      <a:lnTo>
                        <a:pt x="676" y="530"/>
                      </a:lnTo>
                      <a:lnTo>
                        <a:pt x="609" y="550"/>
                      </a:lnTo>
                      <a:lnTo>
                        <a:pt x="511" y="557"/>
                      </a:lnTo>
                      <a:lnTo>
                        <a:pt x="409" y="551"/>
                      </a:lnTo>
                      <a:lnTo>
                        <a:pt x="309" y="536"/>
                      </a:lnTo>
                      <a:lnTo>
                        <a:pt x="216" y="510"/>
                      </a:lnTo>
                      <a:lnTo>
                        <a:pt x="133" y="476"/>
                      </a:lnTo>
                      <a:lnTo>
                        <a:pt x="66" y="435"/>
                      </a:lnTo>
                      <a:lnTo>
                        <a:pt x="20" y="384"/>
                      </a:lnTo>
                      <a:lnTo>
                        <a:pt x="0" y="327"/>
                      </a:lnTo>
                      <a:lnTo>
                        <a:pt x="9" y="323"/>
                      </a:lnTo>
                      <a:lnTo>
                        <a:pt x="22" y="300"/>
                      </a:lnTo>
                      <a:lnTo>
                        <a:pt x="42" y="260"/>
                      </a:lnTo>
                      <a:lnTo>
                        <a:pt x="68" y="211"/>
                      </a:lnTo>
                      <a:lnTo>
                        <a:pt x="147" y="99"/>
                      </a:lnTo>
                      <a:lnTo>
                        <a:pt x="201" y="46"/>
                      </a:lnTo>
                      <a:lnTo>
                        <a:pt x="264" y="0"/>
                      </a:lnTo>
                      <a:lnTo>
                        <a:pt x="309" y="1"/>
                      </a:lnTo>
                      <a:lnTo>
                        <a:pt x="358" y="9"/>
                      </a:lnTo>
                      <a:lnTo>
                        <a:pt x="465" y="47"/>
                      </a:lnTo>
                      <a:lnTo>
                        <a:pt x="577" y="109"/>
                      </a:lnTo>
                      <a:lnTo>
                        <a:pt x="688" y="187"/>
                      </a:lnTo>
                      <a:lnTo>
                        <a:pt x="787" y="275"/>
                      </a:lnTo>
                      <a:lnTo>
                        <a:pt x="867" y="369"/>
                      </a:lnTo>
                      <a:lnTo>
                        <a:pt x="920" y="462"/>
                      </a:lnTo>
                      <a:lnTo>
                        <a:pt x="933" y="507"/>
                      </a:lnTo>
                      <a:lnTo>
                        <a:pt x="937" y="549"/>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39" name="Freeform 90"/>
                <p:cNvSpPr>
                  <a:spLocks/>
                </p:cNvSpPr>
                <p:nvPr/>
              </p:nvSpPr>
              <p:spPr bwMode="auto">
                <a:xfrm>
                  <a:off x="2925" y="1499"/>
                  <a:ext cx="51" cy="27"/>
                </a:xfrm>
                <a:custGeom>
                  <a:avLst/>
                  <a:gdLst>
                    <a:gd name="T0" fmla="*/ 14 w 760"/>
                    <a:gd name="T1" fmla="*/ 0 h 384"/>
                    <a:gd name="T2" fmla="*/ 17 w 760"/>
                    <a:gd name="T3" fmla="*/ 0 h 384"/>
                    <a:gd name="T4" fmla="*/ 20 w 760"/>
                    <a:gd name="T5" fmla="*/ 0 h 384"/>
                    <a:gd name="T6" fmla="*/ 26 w 760"/>
                    <a:gd name="T7" fmla="*/ 3 h 384"/>
                    <a:gd name="T8" fmla="*/ 31 w 760"/>
                    <a:gd name="T9" fmla="*/ 6 h 384"/>
                    <a:gd name="T10" fmla="*/ 39 w 760"/>
                    <a:gd name="T11" fmla="*/ 10 h 384"/>
                    <a:gd name="T12" fmla="*/ 40 w 760"/>
                    <a:gd name="T13" fmla="*/ 11 h 384"/>
                    <a:gd name="T14" fmla="*/ 42 w 760"/>
                    <a:gd name="T15" fmla="*/ 13 h 384"/>
                    <a:gd name="T16" fmla="*/ 47 w 760"/>
                    <a:gd name="T17" fmla="*/ 18 h 384"/>
                    <a:gd name="T18" fmla="*/ 49 w 760"/>
                    <a:gd name="T19" fmla="*/ 21 h 384"/>
                    <a:gd name="T20" fmla="*/ 50 w 760"/>
                    <a:gd name="T21" fmla="*/ 23 h 384"/>
                    <a:gd name="T22" fmla="*/ 51 w 760"/>
                    <a:gd name="T23" fmla="*/ 25 h 384"/>
                    <a:gd name="T24" fmla="*/ 50 w 760"/>
                    <a:gd name="T25" fmla="*/ 26 h 384"/>
                    <a:gd name="T26" fmla="*/ 46 w 760"/>
                    <a:gd name="T27" fmla="*/ 26 h 384"/>
                    <a:gd name="T28" fmla="*/ 41 w 760"/>
                    <a:gd name="T29" fmla="*/ 26 h 384"/>
                    <a:gd name="T30" fmla="*/ 35 w 760"/>
                    <a:gd name="T31" fmla="*/ 25 h 384"/>
                    <a:gd name="T32" fmla="*/ 33 w 760"/>
                    <a:gd name="T33" fmla="*/ 23 h 384"/>
                    <a:gd name="T34" fmla="*/ 31 w 760"/>
                    <a:gd name="T35" fmla="*/ 21 h 384"/>
                    <a:gd name="T36" fmla="*/ 30 w 760"/>
                    <a:gd name="T37" fmla="*/ 24 h 384"/>
                    <a:gd name="T38" fmla="*/ 28 w 760"/>
                    <a:gd name="T39" fmla="*/ 25 h 384"/>
                    <a:gd name="T40" fmla="*/ 26 w 760"/>
                    <a:gd name="T41" fmla="*/ 27 h 384"/>
                    <a:gd name="T42" fmla="*/ 24 w 760"/>
                    <a:gd name="T43" fmla="*/ 27 h 384"/>
                    <a:gd name="T44" fmla="*/ 19 w 760"/>
                    <a:gd name="T45" fmla="*/ 26 h 384"/>
                    <a:gd name="T46" fmla="*/ 17 w 760"/>
                    <a:gd name="T47" fmla="*/ 24 h 384"/>
                    <a:gd name="T48" fmla="*/ 16 w 760"/>
                    <a:gd name="T49" fmla="*/ 22 h 384"/>
                    <a:gd name="T50" fmla="*/ 14 w 760"/>
                    <a:gd name="T51" fmla="*/ 24 h 384"/>
                    <a:gd name="T52" fmla="*/ 12 w 760"/>
                    <a:gd name="T53" fmla="*/ 25 h 384"/>
                    <a:gd name="T54" fmla="*/ 10 w 760"/>
                    <a:gd name="T55" fmla="*/ 26 h 384"/>
                    <a:gd name="T56" fmla="*/ 7 w 760"/>
                    <a:gd name="T57" fmla="*/ 26 h 384"/>
                    <a:gd name="T58" fmla="*/ 5 w 760"/>
                    <a:gd name="T59" fmla="*/ 25 h 384"/>
                    <a:gd name="T60" fmla="*/ 2 w 760"/>
                    <a:gd name="T61" fmla="*/ 23 h 384"/>
                    <a:gd name="T62" fmla="*/ 1 w 760"/>
                    <a:gd name="T63" fmla="*/ 21 h 384"/>
                    <a:gd name="T64" fmla="*/ 0 w 760"/>
                    <a:gd name="T65" fmla="*/ 18 h 384"/>
                    <a:gd name="T66" fmla="*/ 0 w 760"/>
                    <a:gd name="T67" fmla="*/ 16 h 384"/>
                    <a:gd name="T68" fmla="*/ 2 w 760"/>
                    <a:gd name="T69" fmla="*/ 13 h 384"/>
                    <a:gd name="T70" fmla="*/ 7 w 760"/>
                    <a:gd name="T71" fmla="*/ 7 h 384"/>
                    <a:gd name="T72" fmla="*/ 9 w 760"/>
                    <a:gd name="T73" fmla="*/ 4 h 384"/>
                    <a:gd name="T74" fmla="*/ 11 w 760"/>
                    <a:gd name="T75" fmla="*/ 2 h 384"/>
                    <a:gd name="T76" fmla="*/ 13 w 760"/>
                    <a:gd name="T77" fmla="*/ 1 h 384"/>
                    <a:gd name="T78" fmla="*/ 14 w 760"/>
                    <a:gd name="T79" fmla="*/ 0 h 38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60" h="384">
                      <a:moveTo>
                        <a:pt x="202" y="1"/>
                      </a:moveTo>
                      <a:lnTo>
                        <a:pt x="257" y="0"/>
                      </a:lnTo>
                      <a:lnTo>
                        <a:pt x="304" y="7"/>
                      </a:lnTo>
                      <a:lnTo>
                        <a:pt x="387" y="41"/>
                      </a:lnTo>
                      <a:lnTo>
                        <a:pt x="469" y="91"/>
                      </a:lnTo>
                      <a:lnTo>
                        <a:pt x="574" y="142"/>
                      </a:lnTo>
                      <a:lnTo>
                        <a:pt x="598" y="158"/>
                      </a:lnTo>
                      <a:lnTo>
                        <a:pt x="630" y="184"/>
                      </a:lnTo>
                      <a:lnTo>
                        <a:pt x="702" y="257"/>
                      </a:lnTo>
                      <a:lnTo>
                        <a:pt x="731" y="295"/>
                      </a:lnTo>
                      <a:lnTo>
                        <a:pt x="752" y="328"/>
                      </a:lnTo>
                      <a:lnTo>
                        <a:pt x="760" y="352"/>
                      </a:lnTo>
                      <a:lnTo>
                        <a:pt x="750" y="364"/>
                      </a:lnTo>
                      <a:lnTo>
                        <a:pt x="684" y="374"/>
                      </a:lnTo>
                      <a:lnTo>
                        <a:pt x="606" y="373"/>
                      </a:lnTo>
                      <a:lnTo>
                        <a:pt x="526" y="352"/>
                      </a:lnTo>
                      <a:lnTo>
                        <a:pt x="489" y="330"/>
                      </a:lnTo>
                      <a:lnTo>
                        <a:pt x="455" y="301"/>
                      </a:lnTo>
                      <a:lnTo>
                        <a:pt x="444" y="337"/>
                      </a:lnTo>
                      <a:lnTo>
                        <a:pt x="423" y="362"/>
                      </a:lnTo>
                      <a:lnTo>
                        <a:pt x="394" y="378"/>
                      </a:lnTo>
                      <a:lnTo>
                        <a:pt x="361" y="384"/>
                      </a:lnTo>
                      <a:lnTo>
                        <a:pt x="290" y="369"/>
                      </a:lnTo>
                      <a:lnTo>
                        <a:pt x="258" y="347"/>
                      </a:lnTo>
                      <a:lnTo>
                        <a:pt x="232" y="317"/>
                      </a:lnTo>
                      <a:lnTo>
                        <a:pt x="214" y="342"/>
                      </a:lnTo>
                      <a:lnTo>
                        <a:pt x="185" y="359"/>
                      </a:lnTo>
                      <a:lnTo>
                        <a:pt x="148" y="366"/>
                      </a:lnTo>
                      <a:lnTo>
                        <a:pt x="109" y="365"/>
                      </a:lnTo>
                      <a:lnTo>
                        <a:pt x="70" y="354"/>
                      </a:lnTo>
                      <a:lnTo>
                        <a:pt x="36" y="333"/>
                      </a:lnTo>
                      <a:lnTo>
                        <a:pt x="12" y="301"/>
                      </a:lnTo>
                      <a:lnTo>
                        <a:pt x="0" y="257"/>
                      </a:lnTo>
                      <a:lnTo>
                        <a:pt x="7" y="221"/>
                      </a:lnTo>
                      <a:lnTo>
                        <a:pt x="29" y="182"/>
                      </a:lnTo>
                      <a:lnTo>
                        <a:pt x="99" y="99"/>
                      </a:lnTo>
                      <a:lnTo>
                        <a:pt x="137" y="61"/>
                      </a:lnTo>
                      <a:lnTo>
                        <a:pt x="170" y="30"/>
                      </a:lnTo>
                      <a:lnTo>
                        <a:pt x="193" y="10"/>
                      </a:lnTo>
                      <a:lnTo>
                        <a:pt x="202" y="1"/>
                      </a:lnTo>
                      <a:close/>
                    </a:path>
                  </a:pathLst>
                </a:custGeom>
                <a:solidFill>
                  <a:srgbClr val="D87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40" name="Freeform 91"/>
                <p:cNvSpPr>
                  <a:spLocks/>
                </p:cNvSpPr>
                <p:nvPr/>
              </p:nvSpPr>
              <p:spPr bwMode="auto">
                <a:xfrm>
                  <a:off x="2903" y="1536"/>
                  <a:ext cx="231" cy="166"/>
                </a:xfrm>
                <a:custGeom>
                  <a:avLst/>
                  <a:gdLst>
                    <a:gd name="T0" fmla="*/ 229 w 3383"/>
                    <a:gd name="T1" fmla="*/ 141 h 2436"/>
                    <a:gd name="T2" fmla="*/ 223 w 3383"/>
                    <a:gd name="T3" fmla="*/ 148 h 2436"/>
                    <a:gd name="T4" fmla="*/ 208 w 3383"/>
                    <a:gd name="T5" fmla="*/ 157 h 2436"/>
                    <a:gd name="T6" fmla="*/ 157 w 3383"/>
                    <a:gd name="T7" fmla="*/ 165 h 2436"/>
                    <a:gd name="T8" fmla="*/ 120 w 3383"/>
                    <a:gd name="T9" fmla="*/ 166 h 2436"/>
                    <a:gd name="T10" fmla="*/ 85 w 3383"/>
                    <a:gd name="T11" fmla="*/ 161 h 2436"/>
                    <a:gd name="T12" fmla="*/ 61 w 3383"/>
                    <a:gd name="T13" fmla="*/ 154 h 2436"/>
                    <a:gd name="T14" fmla="*/ 47 w 3383"/>
                    <a:gd name="T15" fmla="*/ 146 h 2436"/>
                    <a:gd name="T16" fmla="*/ 34 w 3383"/>
                    <a:gd name="T17" fmla="*/ 136 h 2436"/>
                    <a:gd name="T18" fmla="*/ 23 w 3383"/>
                    <a:gd name="T19" fmla="*/ 123 h 2436"/>
                    <a:gd name="T20" fmla="*/ 14 w 3383"/>
                    <a:gd name="T21" fmla="*/ 108 h 2436"/>
                    <a:gd name="T22" fmla="*/ 7 w 3383"/>
                    <a:gd name="T23" fmla="*/ 90 h 2436"/>
                    <a:gd name="T24" fmla="*/ 3 w 3383"/>
                    <a:gd name="T25" fmla="*/ 69 h 2436"/>
                    <a:gd name="T26" fmla="*/ 0 w 3383"/>
                    <a:gd name="T27" fmla="*/ 44 h 2436"/>
                    <a:gd name="T28" fmla="*/ 0 w 3383"/>
                    <a:gd name="T29" fmla="*/ 16 h 2436"/>
                    <a:gd name="T30" fmla="*/ 3 w 3383"/>
                    <a:gd name="T31" fmla="*/ 11 h 2436"/>
                    <a:gd name="T32" fmla="*/ 7 w 3383"/>
                    <a:gd name="T33" fmla="*/ 26 h 2436"/>
                    <a:gd name="T34" fmla="*/ 16 w 3383"/>
                    <a:gd name="T35" fmla="*/ 36 h 2436"/>
                    <a:gd name="T36" fmla="*/ 21 w 3383"/>
                    <a:gd name="T37" fmla="*/ 42 h 2436"/>
                    <a:gd name="T38" fmla="*/ 20 w 3383"/>
                    <a:gd name="T39" fmla="*/ 44 h 2436"/>
                    <a:gd name="T40" fmla="*/ 22 w 3383"/>
                    <a:gd name="T41" fmla="*/ 48 h 2436"/>
                    <a:gd name="T42" fmla="*/ 32 w 3383"/>
                    <a:gd name="T43" fmla="*/ 59 h 2436"/>
                    <a:gd name="T44" fmla="*/ 37 w 3383"/>
                    <a:gd name="T45" fmla="*/ 64 h 2436"/>
                    <a:gd name="T46" fmla="*/ 60 w 3383"/>
                    <a:gd name="T47" fmla="*/ 75 h 2436"/>
                    <a:gd name="T48" fmla="*/ 85 w 3383"/>
                    <a:gd name="T49" fmla="*/ 80 h 2436"/>
                    <a:gd name="T50" fmla="*/ 109 w 3383"/>
                    <a:gd name="T51" fmla="*/ 84 h 2436"/>
                    <a:gd name="T52" fmla="*/ 133 w 3383"/>
                    <a:gd name="T53" fmla="*/ 89 h 2436"/>
                    <a:gd name="T54" fmla="*/ 146 w 3383"/>
                    <a:gd name="T55" fmla="*/ 91 h 2436"/>
                    <a:gd name="T56" fmla="*/ 153 w 3383"/>
                    <a:gd name="T57" fmla="*/ 91 h 2436"/>
                    <a:gd name="T58" fmla="*/ 156 w 3383"/>
                    <a:gd name="T59" fmla="*/ 90 h 2436"/>
                    <a:gd name="T60" fmla="*/ 157 w 3383"/>
                    <a:gd name="T61" fmla="*/ 90 h 2436"/>
                    <a:gd name="T62" fmla="*/ 162 w 3383"/>
                    <a:gd name="T63" fmla="*/ 94 h 2436"/>
                    <a:gd name="T64" fmla="*/ 174 w 3383"/>
                    <a:gd name="T65" fmla="*/ 97 h 2436"/>
                    <a:gd name="T66" fmla="*/ 185 w 3383"/>
                    <a:gd name="T67" fmla="*/ 98 h 2436"/>
                    <a:gd name="T68" fmla="*/ 190 w 3383"/>
                    <a:gd name="T69" fmla="*/ 99 h 2436"/>
                    <a:gd name="T70" fmla="*/ 197 w 3383"/>
                    <a:gd name="T71" fmla="*/ 105 h 2436"/>
                    <a:gd name="T72" fmla="*/ 210 w 3383"/>
                    <a:gd name="T73" fmla="*/ 112 h 2436"/>
                    <a:gd name="T74" fmla="*/ 223 w 3383"/>
                    <a:gd name="T75" fmla="*/ 122 h 2436"/>
                    <a:gd name="T76" fmla="*/ 228 w 3383"/>
                    <a:gd name="T77" fmla="*/ 128 h 2436"/>
                    <a:gd name="T78" fmla="*/ 231 w 3383"/>
                    <a:gd name="T79" fmla="*/ 137 h 24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83" h="2436">
                      <a:moveTo>
                        <a:pt x="3383" y="2008"/>
                      </a:moveTo>
                      <a:lnTo>
                        <a:pt x="3357" y="2062"/>
                      </a:lnTo>
                      <a:lnTo>
                        <a:pt x="3315" y="2116"/>
                      </a:lnTo>
                      <a:lnTo>
                        <a:pt x="3261" y="2167"/>
                      </a:lnTo>
                      <a:lnTo>
                        <a:pt x="3195" y="2217"/>
                      </a:lnTo>
                      <a:lnTo>
                        <a:pt x="3040" y="2303"/>
                      </a:lnTo>
                      <a:lnTo>
                        <a:pt x="2870" y="2367"/>
                      </a:lnTo>
                      <a:lnTo>
                        <a:pt x="2306" y="2423"/>
                      </a:lnTo>
                      <a:lnTo>
                        <a:pt x="2027" y="2436"/>
                      </a:lnTo>
                      <a:lnTo>
                        <a:pt x="1756" y="2433"/>
                      </a:lnTo>
                      <a:lnTo>
                        <a:pt x="1494" y="2411"/>
                      </a:lnTo>
                      <a:lnTo>
                        <a:pt x="1244" y="2367"/>
                      </a:lnTo>
                      <a:lnTo>
                        <a:pt x="1008" y="2298"/>
                      </a:lnTo>
                      <a:lnTo>
                        <a:pt x="897" y="2253"/>
                      </a:lnTo>
                      <a:lnTo>
                        <a:pt x="792" y="2201"/>
                      </a:lnTo>
                      <a:lnTo>
                        <a:pt x="690" y="2141"/>
                      </a:lnTo>
                      <a:lnTo>
                        <a:pt x="594" y="2072"/>
                      </a:lnTo>
                      <a:lnTo>
                        <a:pt x="504" y="1994"/>
                      </a:lnTo>
                      <a:lnTo>
                        <a:pt x="421" y="1907"/>
                      </a:lnTo>
                      <a:lnTo>
                        <a:pt x="344" y="1811"/>
                      </a:lnTo>
                      <a:lnTo>
                        <a:pt x="274" y="1705"/>
                      </a:lnTo>
                      <a:lnTo>
                        <a:pt x="210" y="1589"/>
                      </a:lnTo>
                      <a:lnTo>
                        <a:pt x="155" y="1460"/>
                      </a:lnTo>
                      <a:lnTo>
                        <a:pt x="107" y="1322"/>
                      </a:lnTo>
                      <a:lnTo>
                        <a:pt x="69" y="1172"/>
                      </a:lnTo>
                      <a:lnTo>
                        <a:pt x="38" y="1009"/>
                      </a:lnTo>
                      <a:lnTo>
                        <a:pt x="16" y="833"/>
                      </a:lnTo>
                      <a:lnTo>
                        <a:pt x="3" y="646"/>
                      </a:lnTo>
                      <a:lnTo>
                        <a:pt x="0" y="445"/>
                      </a:lnTo>
                      <a:lnTo>
                        <a:pt x="7" y="230"/>
                      </a:lnTo>
                      <a:lnTo>
                        <a:pt x="25" y="0"/>
                      </a:lnTo>
                      <a:lnTo>
                        <a:pt x="39" y="158"/>
                      </a:lnTo>
                      <a:lnTo>
                        <a:pt x="73" y="308"/>
                      </a:lnTo>
                      <a:lnTo>
                        <a:pt x="107" y="382"/>
                      </a:lnTo>
                      <a:lnTo>
                        <a:pt x="159" y="458"/>
                      </a:lnTo>
                      <a:lnTo>
                        <a:pt x="231" y="535"/>
                      </a:lnTo>
                      <a:lnTo>
                        <a:pt x="329" y="614"/>
                      </a:lnTo>
                      <a:lnTo>
                        <a:pt x="309" y="617"/>
                      </a:lnTo>
                      <a:lnTo>
                        <a:pt x="299" y="626"/>
                      </a:lnTo>
                      <a:lnTo>
                        <a:pt x="296" y="641"/>
                      </a:lnTo>
                      <a:lnTo>
                        <a:pt x="301" y="660"/>
                      </a:lnTo>
                      <a:lnTo>
                        <a:pt x="329" y="708"/>
                      </a:lnTo>
                      <a:lnTo>
                        <a:pt x="372" y="764"/>
                      </a:lnTo>
                      <a:lnTo>
                        <a:pt x="474" y="873"/>
                      </a:lnTo>
                      <a:lnTo>
                        <a:pt x="515" y="912"/>
                      </a:lnTo>
                      <a:lnTo>
                        <a:pt x="540" y="932"/>
                      </a:lnTo>
                      <a:lnTo>
                        <a:pt x="699" y="1027"/>
                      </a:lnTo>
                      <a:lnTo>
                        <a:pt x="874" y="1096"/>
                      </a:lnTo>
                      <a:lnTo>
                        <a:pt x="1058" y="1143"/>
                      </a:lnTo>
                      <a:lnTo>
                        <a:pt x="1242" y="1170"/>
                      </a:lnTo>
                      <a:lnTo>
                        <a:pt x="1420" y="1195"/>
                      </a:lnTo>
                      <a:lnTo>
                        <a:pt x="1602" y="1230"/>
                      </a:lnTo>
                      <a:lnTo>
                        <a:pt x="1779" y="1268"/>
                      </a:lnTo>
                      <a:lnTo>
                        <a:pt x="1943" y="1304"/>
                      </a:lnTo>
                      <a:lnTo>
                        <a:pt x="2084" y="1332"/>
                      </a:lnTo>
                      <a:lnTo>
                        <a:pt x="2145" y="1341"/>
                      </a:lnTo>
                      <a:lnTo>
                        <a:pt x="2197" y="1343"/>
                      </a:lnTo>
                      <a:lnTo>
                        <a:pt x="2239" y="1341"/>
                      </a:lnTo>
                      <a:lnTo>
                        <a:pt x="2270" y="1332"/>
                      </a:lnTo>
                      <a:lnTo>
                        <a:pt x="2290" y="1316"/>
                      </a:lnTo>
                      <a:lnTo>
                        <a:pt x="2296" y="1292"/>
                      </a:lnTo>
                      <a:lnTo>
                        <a:pt x="2302" y="1320"/>
                      </a:lnTo>
                      <a:lnTo>
                        <a:pt x="2317" y="1343"/>
                      </a:lnTo>
                      <a:lnTo>
                        <a:pt x="2373" y="1381"/>
                      </a:lnTo>
                      <a:lnTo>
                        <a:pt x="2451" y="1409"/>
                      </a:lnTo>
                      <a:lnTo>
                        <a:pt x="2541" y="1426"/>
                      </a:lnTo>
                      <a:lnTo>
                        <a:pt x="2630" y="1438"/>
                      </a:lnTo>
                      <a:lnTo>
                        <a:pt x="2709" y="1444"/>
                      </a:lnTo>
                      <a:lnTo>
                        <a:pt x="2764" y="1446"/>
                      </a:lnTo>
                      <a:lnTo>
                        <a:pt x="2786" y="1446"/>
                      </a:lnTo>
                      <a:lnTo>
                        <a:pt x="2819" y="1500"/>
                      </a:lnTo>
                      <a:lnTo>
                        <a:pt x="2885" y="1548"/>
                      </a:lnTo>
                      <a:lnTo>
                        <a:pt x="2972" y="1595"/>
                      </a:lnTo>
                      <a:lnTo>
                        <a:pt x="3071" y="1647"/>
                      </a:lnTo>
                      <a:lnTo>
                        <a:pt x="3172" y="1708"/>
                      </a:lnTo>
                      <a:lnTo>
                        <a:pt x="3266" y="1786"/>
                      </a:lnTo>
                      <a:lnTo>
                        <a:pt x="3305" y="1832"/>
                      </a:lnTo>
                      <a:lnTo>
                        <a:pt x="3339" y="1884"/>
                      </a:lnTo>
                      <a:lnTo>
                        <a:pt x="3365" y="1943"/>
                      </a:lnTo>
                      <a:lnTo>
                        <a:pt x="3383" y="2008"/>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41" name="Freeform 92"/>
                <p:cNvSpPr>
                  <a:spLocks/>
                </p:cNvSpPr>
                <p:nvPr/>
              </p:nvSpPr>
              <p:spPr bwMode="auto">
                <a:xfrm>
                  <a:off x="2903" y="1536"/>
                  <a:ext cx="231" cy="166"/>
                </a:xfrm>
                <a:custGeom>
                  <a:avLst/>
                  <a:gdLst>
                    <a:gd name="T0" fmla="*/ 229 w 3383"/>
                    <a:gd name="T1" fmla="*/ 141 h 2436"/>
                    <a:gd name="T2" fmla="*/ 223 w 3383"/>
                    <a:gd name="T3" fmla="*/ 148 h 2436"/>
                    <a:gd name="T4" fmla="*/ 208 w 3383"/>
                    <a:gd name="T5" fmla="*/ 157 h 2436"/>
                    <a:gd name="T6" fmla="*/ 157 w 3383"/>
                    <a:gd name="T7" fmla="*/ 165 h 2436"/>
                    <a:gd name="T8" fmla="*/ 120 w 3383"/>
                    <a:gd name="T9" fmla="*/ 166 h 2436"/>
                    <a:gd name="T10" fmla="*/ 85 w 3383"/>
                    <a:gd name="T11" fmla="*/ 161 h 2436"/>
                    <a:gd name="T12" fmla="*/ 61 w 3383"/>
                    <a:gd name="T13" fmla="*/ 154 h 2436"/>
                    <a:gd name="T14" fmla="*/ 47 w 3383"/>
                    <a:gd name="T15" fmla="*/ 146 h 2436"/>
                    <a:gd name="T16" fmla="*/ 34 w 3383"/>
                    <a:gd name="T17" fmla="*/ 136 h 2436"/>
                    <a:gd name="T18" fmla="*/ 23 w 3383"/>
                    <a:gd name="T19" fmla="*/ 123 h 2436"/>
                    <a:gd name="T20" fmla="*/ 14 w 3383"/>
                    <a:gd name="T21" fmla="*/ 108 h 2436"/>
                    <a:gd name="T22" fmla="*/ 7 w 3383"/>
                    <a:gd name="T23" fmla="*/ 90 h 2436"/>
                    <a:gd name="T24" fmla="*/ 3 w 3383"/>
                    <a:gd name="T25" fmla="*/ 69 h 2436"/>
                    <a:gd name="T26" fmla="*/ 0 w 3383"/>
                    <a:gd name="T27" fmla="*/ 44 h 2436"/>
                    <a:gd name="T28" fmla="*/ 0 w 3383"/>
                    <a:gd name="T29" fmla="*/ 16 h 2436"/>
                    <a:gd name="T30" fmla="*/ 3 w 3383"/>
                    <a:gd name="T31" fmla="*/ 11 h 2436"/>
                    <a:gd name="T32" fmla="*/ 7 w 3383"/>
                    <a:gd name="T33" fmla="*/ 26 h 2436"/>
                    <a:gd name="T34" fmla="*/ 16 w 3383"/>
                    <a:gd name="T35" fmla="*/ 36 h 2436"/>
                    <a:gd name="T36" fmla="*/ 21 w 3383"/>
                    <a:gd name="T37" fmla="*/ 42 h 2436"/>
                    <a:gd name="T38" fmla="*/ 20 w 3383"/>
                    <a:gd name="T39" fmla="*/ 44 h 2436"/>
                    <a:gd name="T40" fmla="*/ 22 w 3383"/>
                    <a:gd name="T41" fmla="*/ 48 h 2436"/>
                    <a:gd name="T42" fmla="*/ 32 w 3383"/>
                    <a:gd name="T43" fmla="*/ 59 h 2436"/>
                    <a:gd name="T44" fmla="*/ 37 w 3383"/>
                    <a:gd name="T45" fmla="*/ 64 h 2436"/>
                    <a:gd name="T46" fmla="*/ 60 w 3383"/>
                    <a:gd name="T47" fmla="*/ 75 h 2436"/>
                    <a:gd name="T48" fmla="*/ 85 w 3383"/>
                    <a:gd name="T49" fmla="*/ 80 h 2436"/>
                    <a:gd name="T50" fmla="*/ 109 w 3383"/>
                    <a:gd name="T51" fmla="*/ 84 h 2436"/>
                    <a:gd name="T52" fmla="*/ 133 w 3383"/>
                    <a:gd name="T53" fmla="*/ 89 h 2436"/>
                    <a:gd name="T54" fmla="*/ 146 w 3383"/>
                    <a:gd name="T55" fmla="*/ 91 h 2436"/>
                    <a:gd name="T56" fmla="*/ 153 w 3383"/>
                    <a:gd name="T57" fmla="*/ 91 h 2436"/>
                    <a:gd name="T58" fmla="*/ 156 w 3383"/>
                    <a:gd name="T59" fmla="*/ 90 h 2436"/>
                    <a:gd name="T60" fmla="*/ 157 w 3383"/>
                    <a:gd name="T61" fmla="*/ 90 h 2436"/>
                    <a:gd name="T62" fmla="*/ 162 w 3383"/>
                    <a:gd name="T63" fmla="*/ 94 h 2436"/>
                    <a:gd name="T64" fmla="*/ 174 w 3383"/>
                    <a:gd name="T65" fmla="*/ 97 h 2436"/>
                    <a:gd name="T66" fmla="*/ 185 w 3383"/>
                    <a:gd name="T67" fmla="*/ 98 h 2436"/>
                    <a:gd name="T68" fmla="*/ 190 w 3383"/>
                    <a:gd name="T69" fmla="*/ 99 h 2436"/>
                    <a:gd name="T70" fmla="*/ 197 w 3383"/>
                    <a:gd name="T71" fmla="*/ 105 h 2436"/>
                    <a:gd name="T72" fmla="*/ 210 w 3383"/>
                    <a:gd name="T73" fmla="*/ 112 h 2436"/>
                    <a:gd name="T74" fmla="*/ 223 w 3383"/>
                    <a:gd name="T75" fmla="*/ 122 h 2436"/>
                    <a:gd name="T76" fmla="*/ 228 w 3383"/>
                    <a:gd name="T77" fmla="*/ 128 h 2436"/>
                    <a:gd name="T78" fmla="*/ 231 w 3383"/>
                    <a:gd name="T79" fmla="*/ 137 h 24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83" h="2436">
                      <a:moveTo>
                        <a:pt x="3383" y="2008"/>
                      </a:moveTo>
                      <a:lnTo>
                        <a:pt x="3357" y="2062"/>
                      </a:lnTo>
                      <a:lnTo>
                        <a:pt x="3315" y="2116"/>
                      </a:lnTo>
                      <a:lnTo>
                        <a:pt x="3261" y="2167"/>
                      </a:lnTo>
                      <a:lnTo>
                        <a:pt x="3195" y="2217"/>
                      </a:lnTo>
                      <a:lnTo>
                        <a:pt x="3040" y="2303"/>
                      </a:lnTo>
                      <a:lnTo>
                        <a:pt x="2870" y="2367"/>
                      </a:lnTo>
                      <a:lnTo>
                        <a:pt x="2306" y="2423"/>
                      </a:lnTo>
                      <a:lnTo>
                        <a:pt x="2027" y="2436"/>
                      </a:lnTo>
                      <a:lnTo>
                        <a:pt x="1756" y="2433"/>
                      </a:lnTo>
                      <a:lnTo>
                        <a:pt x="1494" y="2411"/>
                      </a:lnTo>
                      <a:lnTo>
                        <a:pt x="1244" y="2367"/>
                      </a:lnTo>
                      <a:lnTo>
                        <a:pt x="1008" y="2298"/>
                      </a:lnTo>
                      <a:lnTo>
                        <a:pt x="897" y="2253"/>
                      </a:lnTo>
                      <a:lnTo>
                        <a:pt x="792" y="2201"/>
                      </a:lnTo>
                      <a:lnTo>
                        <a:pt x="690" y="2141"/>
                      </a:lnTo>
                      <a:lnTo>
                        <a:pt x="594" y="2072"/>
                      </a:lnTo>
                      <a:lnTo>
                        <a:pt x="504" y="1994"/>
                      </a:lnTo>
                      <a:lnTo>
                        <a:pt x="421" y="1907"/>
                      </a:lnTo>
                      <a:lnTo>
                        <a:pt x="344" y="1811"/>
                      </a:lnTo>
                      <a:lnTo>
                        <a:pt x="274" y="1705"/>
                      </a:lnTo>
                      <a:lnTo>
                        <a:pt x="210" y="1589"/>
                      </a:lnTo>
                      <a:lnTo>
                        <a:pt x="155" y="1460"/>
                      </a:lnTo>
                      <a:lnTo>
                        <a:pt x="107" y="1322"/>
                      </a:lnTo>
                      <a:lnTo>
                        <a:pt x="69" y="1172"/>
                      </a:lnTo>
                      <a:lnTo>
                        <a:pt x="38" y="1009"/>
                      </a:lnTo>
                      <a:lnTo>
                        <a:pt x="16" y="833"/>
                      </a:lnTo>
                      <a:lnTo>
                        <a:pt x="3" y="646"/>
                      </a:lnTo>
                      <a:lnTo>
                        <a:pt x="0" y="445"/>
                      </a:lnTo>
                      <a:lnTo>
                        <a:pt x="7" y="230"/>
                      </a:lnTo>
                      <a:lnTo>
                        <a:pt x="25" y="0"/>
                      </a:lnTo>
                      <a:lnTo>
                        <a:pt x="39" y="158"/>
                      </a:lnTo>
                      <a:lnTo>
                        <a:pt x="73" y="308"/>
                      </a:lnTo>
                      <a:lnTo>
                        <a:pt x="107" y="382"/>
                      </a:lnTo>
                      <a:lnTo>
                        <a:pt x="159" y="458"/>
                      </a:lnTo>
                      <a:lnTo>
                        <a:pt x="231" y="535"/>
                      </a:lnTo>
                      <a:lnTo>
                        <a:pt x="329" y="614"/>
                      </a:lnTo>
                      <a:lnTo>
                        <a:pt x="309" y="617"/>
                      </a:lnTo>
                      <a:lnTo>
                        <a:pt x="299" y="626"/>
                      </a:lnTo>
                      <a:lnTo>
                        <a:pt x="296" y="641"/>
                      </a:lnTo>
                      <a:lnTo>
                        <a:pt x="301" y="660"/>
                      </a:lnTo>
                      <a:lnTo>
                        <a:pt x="329" y="708"/>
                      </a:lnTo>
                      <a:lnTo>
                        <a:pt x="372" y="764"/>
                      </a:lnTo>
                      <a:lnTo>
                        <a:pt x="474" y="873"/>
                      </a:lnTo>
                      <a:lnTo>
                        <a:pt x="515" y="912"/>
                      </a:lnTo>
                      <a:lnTo>
                        <a:pt x="540" y="932"/>
                      </a:lnTo>
                      <a:lnTo>
                        <a:pt x="699" y="1027"/>
                      </a:lnTo>
                      <a:lnTo>
                        <a:pt x="874" y="1096"/>
                      </a:lnTo>
                      <a:lnTo>
                        <a:pt x="1058" y="1143"/>
                      </a:lnTo>
                      <a:lnTo>
                        <a:pt x="1242" y="1170"/>
                      </a:lnTo>
                      <a:lnTo>
                        <a:pt x="1420" y="1195"/>
                      </a:lnTo>
                      <a:lnTo>
                        <a:pt x="1602" y="1230"/>
                      </a:lnTo>
                      <a:lnTo>
                        <a:pt x="1779" y="1268"/>
                      </a:lnTo>
                      <a:lnTo>
                        <a:pt x="1943" y="1304"/>
                      </a:lnTo>
                      <a:lnTo>
                        <a:pt x="2084" y="1332"/>
                      </a:lnTo>
                      <a:lnTo>
                        <a:pt x="2145" y="1341"/>
                      </a:lnTo>
                      <a:lnTo>
                        <a:pt x="2197" y="1343"/>
                      </a:lnTo>
                      <a:lnTo>
                        <a:pt x="2239" y="1341"/>
                      </a:lnTo>
                      <a:lnTo>
                        <a:pt x="2270" y="1332"/>
                      </a:lnTo>
                      <a:lnTo>
                        <a:pt x="2290" y="1316"/>
                      </a:lnTo>
                      <a:lnTo>
                        <a:pt x="2296" y="1292"/>
                      </a:lnTo>
                      <a:lnTo>
                        <a:pt x="2302" y="1320"/>
                      </a:lnTo>
                      <a:lnTo>
                        <a:pt x="2317" y="1343"/>
                      </a:lnTo>
                      <a:lnTo>
                        <a:pt x="2373" y="1381"/>
                      </a:lnTo>
                      <a:lnTo>
                        <a:pt x="2451" y="1409"/>
                      </a:lnTo>
                      <a:lnTo>
                        <a:pt x="2541" y="1426"/>
                      </a:lnTo>
                      <a:lnTo>
                        <a:pt x="2630" y="1438"/>
                      </a:lnTo>
                      <a:lnTo>
                        <a:pt x="2709" y="1444"/>
                      </a:lnTo>
                      <a:lnTo>
                        <a:pt x="2764" y="1446"/>
                      </a:lnTo>
                      <a:lnTo>
                        <a:pt x="2786" y="1446"/>
                      </a:lnTo>
                      <a:lnTo>
                        <a:pt x="2819" y="1500"/>
                      </a:lnTo>
                      <a:lnTo>
                        <a:pt x="2885" y="1548"/>
                      </a:lnTo>
                      <a:lnTo>
                        <a:pt x="2972" y="1595"/>
                      </a:lnTo>
                      <a:lnTo>
                        <a:pt x="3071" y="1647"/>
                      </a:lnTo>
                      <a:lnTo>
                        <a:pt x="3172" y="1708"/>
                      </a:lnTo>
                      <a:lnTo>
                        <a:pt x="3266" y="1786"/>
                      </a:lnTo>
                      <a:lnTo>
                        <a:pt x="3305" y="1832"/>
                      </a:lnTo>
                      <a:lnTo>
                        <a:pt x="3339" y="1884"/>
                      </a:lnTo>
                      <a:lnTo>
                        <a:pt x="3365" y="1943"/>
                      </a:lnTo>
                      <a:lnTo>
                        <a:pt x="3383" y="200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42" name="Freeform 93"/>
                <p:cNvSpPr>
                  <a:spLocks/>
                </p:cNvSpPr>
                <p:nvPr/>
              </p:nvSpPr>
              <p:spPr bwMode="auto">
                <a:xfrm>
                  <a:off x="2898" y="1262"/>
                  <a:ext cx="244" cy="410"/>
                </a:xfrm>
                <a:custGeom>
                  <a:avLst/>
                  <a:gdLst>
                    <a:gd name="T0" fmla="*/ 214 w 3581"/>
                    <a:gd name="T1" fmla="*/ 184 h 6021"/>
                    <a:gd name="T2" fmla="*/ 202 w 3581"/>
                    <a:gd name="T3" fmla="*/ 150 h 6021"/>
                    <a:gd name="T4" fmla="*/ 171 w 3581"/>
                    <a:gd name="T5" fmla="*/ 92 h 6021"/>
                    <a:gd name="T6" fmla="*/ 133 w 3581"/>
                    <a:gd name="T7" fmla="*/ 45 h 6021"/>
                    <a:gd name="T8" fmla="*/ 97 w 3581"/>
                    <a:gd name="T9" fmla="*/ 15 h 6021"/>
                    <a:gd name="T10" fmla="*/ 71 w 3581"/>
                    <a:gd name="T11" fmla="*/ 1 h 6021"/>
                    <a:gd name="T12" fmla="*/ 52 w 3581"/>
                    <a:gd name="T13" fmla="*/ 1 h 6021"/>
                    <a:gd name="T14" fmla="*/ 33 w 3581"/>
                    <a:gd name="T15" fmla="*/ 13 h 6021"/>
                    <a:gd name="T16" fmla="*/ 20 w 3581"/>
                    <a:gd name="T17" fmla="*/ 33 h 6021"/>
                    <a:gd name="T18" fmla="*/ 13 w 3581"/>
                    <a:gd name="T19" fmla="*/ 60 h 6021"/>
                    <a:gd name="T20" fmla="*/ 10 w 3581"/>
                    <a:gd name="T21" fmla="*/ 102 h 6021"/>
                    <a:gd name="T22" fmla="*/ 12 w 3581"/>
                    <a:gd name="T23" fmla="*/ 120 h 6021"/>
                    <a:gd name="T24" fmla="*/ 7 w 3581"/>
                    <a:gd name="T25" fmla="*/ 143 h 6021"/>
                    <a:gd name="T26" fmla="*/ 4 w 3581"/>
                    <a:gd name="T27" fmla="*/ 161 h 6021"/>
                    <a:gd name="T28" fmla="*/ 1 w 3581"/>
                    <a:gd name="T29" fmla="*/ 179 h 6021"/>
                    <a:gd name="T30" fmla="*/ 1 w 3581"/>
                    <a:gd name="T31" fmla="*/ 205 h 6021"/>
                    <a:gd name="T32" fmla="*/ 1 w 3581"/>
                    <a:gd name="T33" fmla="*/ 233 h 6021"/>
                    <a:gd name="T34" fmla="*/ 4 w 3581"/>
                    <a:gd name="T35" fmla="*/ 260 h 6021"/>
                    <a:gd name="T36" fmla="*/ 8 w 3581"/>
                    <a:gd name="T37" fmla="*/ 295 h 6021"/>
                    <a:gd name="T38" fmla="*/ 17 w 3581"/>
                    <a:gd name="T39" fmla="*/ 310 h 6021"/>
                    <a:gd name="T40" fmla="*/ 24 w 3581"/>
                    <a:gd name="T41" fmla="*/ 323 h 6021"/>
                    <a:gd name="T42" fmla="*/ 34 w 3581"/>
                    <a:gd name="T43" fmla="*/ 332 h 6021"/>
                    <a:gd name="T44" fmla="*/ 42 w 3581"/>
                    <a:gd name="T45" fmla="*/ 337 h 6021"/>
                    <a:gd name="T46" fmla="*/ 59 w 3581"/>
                    <a:gd name="T47" fmla="*/ 350 h 6021"/>
                    <a:gd name="T48" fmla="*/ 66 w 3581"/>
                    <a:gd name="T49" fmla="*/ 353 h 6021"/>
                    <a:gd name="T50" fmla="*/ 82 w 3581"/>
                    <a:gd name="T51" fmla="*/ 357 h 6021"/>
                    <a:gd name="T52" fmla="*/ 105 w 3581"/>
                    <a:gd name="T53" fmla="*/ 359 h 6021"/>
                    <a:gd name="T54" fmla="*/ 111 w 3581"/>
                    <a:gd name="T55" fmla="*/ 359 h 6021"/>
                    <a:gd name="T56" fmla="*/ 121 w 3581"/>
                    <a:gd name="T57" fmla="*/ 365 h 6021"/>
                    <a:gd name="T58" fmla="*/ 132 w 3581"/>
                    <a:gd name="T59" fmla="*/ 365 h 6021"/>
                    <a:gd name="T60" fmla="*/ 141 w 3581"/>
                    <a:gd name="T61" fmla="*/ 369 h 6021"/>
                    <a:gd name="T62" fmla="*/ 154 w 3581"/>
                    <a:gd name="T63" fmla="*/ 370 h 6021"/>
                    <a:gd name="T64" fmla="*/ 161 w 3581"/>
                    <a:gd name="T65" fmla="*/ 366 h 6021"/>
                    <a:gd name="T66" fmla="*/ 167 w 3581"/>
                    <a:gd name="T67" fmla="*/ 371 h 6021"/>
                    <a:gd name="T68" fmla="*/ 184 w 3581"/>
                    <a:gd name="T69" fmla="*/ 373 h 6021"/>
                    <a:gd name="T70" fmla="*/ 195 w 3581"/>
                    <a:gd name="T71" fmla="*/ 372 h 6021"/>
                    <a:gd name="T72" fmla="*/ 208 w 3581"/>
                    <a:gd name="T73" fmla="*/ 382 h 6021"/>
                    <a:gd name="T74" fmla="*/ 228 w 3581"/>
                    <a:gd name="T75" fmla="*/ 395 h 6021"/>
                    <a:gd name="T76" fmla="*/ 234 w 3581"/>
                    <a:gd name="T77" fmla="*/ 406 h 6021"/>
                    <a:gd name="T78" fmla="*/ 241 w 3581"/>
                    <a:gd name="T79" fmla="*/ 390 h 6021"/>
                    <a:gd name="T80" fmla="*/ 244 w 3581"/>
                    <a:gd name="T81" fmla="*/ 346 h 6021"/>
                    <a:gd name="T82" fmla="*/ 240 w 3581"/>
                    <a:gd name="T83" fmla="*/ 279 h 6021"/>
                    <a:gd name="T84" fmla="*/ 233 w 3581"/>
                    <a:gd name="T85" fmla="*/ 235 h 6021"/>
                    <a:gd name="T86" fmla="*/ 222 w 3581"/>
                    <a:gd name="T87" fmla="*/ 208 h 602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81" h="6021">
                      <a:moveTo>
                        <a:pt x="3195" y="3010"/>
                      </a:moveTo>
                      <a:lnTo>
                        <a:pt x="3175" y="2863"/>
                      </a:lnTo>
                      <a:lnTo>
                        <a:pt x="3142" y="2707"/>
                      </a:lnTo>
                      <a:lnTo>
                        <a:pt x="3096" y="2546"/>
                      </a:lnTo>
                      <a:lnTo>
                        <a:pt x="3038" y="2379"/>
                      </a:lnTo>
                      <a:lnTo>
                        <a:pt x="2970" y="2209"/>
                      </a:lnTo>
                      <a:lnTo>
                        <a:pt x="2893" y="2036"/>
                      </a:lnTo>
                      <a:lnTo>
                        <a:pt x="2714" y="1692"/>
                      </a:lnTo>
                      <a:lnTo>
                        <a:pt x="2510" y="1358"/>
                      </a:lnTo>
                      <a:lnTo>
                        <a:pt x="2289" y="1048"/>
                      </a:lnTo>
                      <a:lnTo>
                        <a:pt x="2061" y="774"/>
                      </a:lnTo>
                      <a:lnTo>
                        <a:pt x="1945" y="654"/>
                      </a:lnTo>
                      <a:lnTo>
                        <a:pt x="1832" y="548"/>
                      </a:lnTo>
                      <a:lnTo>
                        <a:pt x="1630" y="375"/>
                      </a:lnTo>
                      <a:lnTo>
                        <a:pt x="1430" y="219"/>
                      </a:lnTo>
                      <a:lnTo>
                        <a:pt x="1234" y="97"/>
                      </a:lnTo>
                      <a:lnTo>
                        <a:pt x="1137" y="52"/>
                      </a:lnTo>
                      <a:lnTo>
                        <a:pt x="1041" y="19"/>
                      </a:lnTo>
                      <a:lnTo>
                        <a:pt x="946" y="1"/>
                      </a:lnTo>
                      <a:lnTo>
                        <a:pt x="852" y="0"/>
                      </a:lnTo>
                      <a:lnTo>
                        <a:pt x="758" y="17"/>
                      </a:lnTo>
                      <a:lnTo>
                        <a:pt x="667" y="55"/>
                      </a:lnTo>
                      <a:lnTo>
                        <a:pt x="577" y="114"/>
                      </a:lnTo>
                      <a:lnTo>
                        <a:pt x="488" y="198"/>
                      </a:lnTo>
                      <a:lnTo>
                        <a:pt x="401" y="305"/>
                      </a:lnTo>
                      <a:lnTo>
                        <a:pt x="315" y="440"/>
                      </a:lnTo>
                      <a:lnTo>
                        <a:pt x="293" y="484"/>
                      </a:lnTo>
                      <a:lnTo>
                        <a:pt x="272" y="542"/>
                      </a:lnTo>
                      <a:lnTo>
                        <a:pt x="230" y="694"/>
                      </a:lnTo>
                      <a:lnTo>
                        <a:pt x="193" y="880"/>
                      </a:lnTo>
                      <a:lnTo>
                        <a:pt x="163" y="1086"/>
                      </a:lnTo>
                      <a:lnTo>
                        <a:pt x="145" y="1297"/>
                      </a:lnTo>
                      <a:lnTo>
                        <a:pt x="143" y="1502"/>
                      </a:lnTo>
                      <a:lnTo>
                        <a:pt x="147" y="1596"/>
                      </a:lnTo>
                      <a:lnTo>
                        <a:pt x="158" y="1683"/>
                      </a:lnTo>
                      <a:lnTo>
                        <a:pt x="173" y="1760"/>
                      </a:lnTo>
                      <a:lnTo>
                        <a:pt x="195" y="1827"/>
                      </a:lnTo>
                      <a:lnTo>
                        <a:pt x="149" y="1963"/>
                      </a:lnTo>
                      <a:lnTo>
                        <a:pt x="99" y="2095"/>
                      </a:lnTo>
                      <a:lnTo>
                        <a:pt x="79" y="2171"/>
                      </a:lnTo>
                      <a:lnTo>
                        <a:pt x="67" y="2258"/>
                      </a:lnTo>
                      <a:lnTo>
                        <a:pt x="65" y="2361"/>
                      </a:lnTo>
                      <a:lnTo>
                        <a:pt x="74" y="2484"/>
                      </a:lnTo>
                      <a:lnTo>
                        <a:pt x="37" y="2555"/>
                      </a:lnTo>
                      <a:lnTo>
                        <a:pt x="14" y="2636"/>
                      </a:lnTo>
                      <a:lnTo>
                        <a:pt x="2" y="2722"/>
                      </a:lnTo>
                      <a:lnTo>
                        <a:pt x="0" y="2816"/>
                      </a:lnTo>
                      <a:lnTo>
                        <a:pt x="17" y="3015"/>
                      </a:lnTo>
                      <a:lnTo>
                        <a:pt x="51" y="3225"/>
                      </a:lnTo>
                      <a:lnTo>
                        <a:pt x="23" y="3321"/>
                      </a:lnTo>
                      <a:lnTo>
                        <a:pt x="10" y="3419"/>
                      </a:lnTo>
                      <a:lnTo>
                        <a:pt x="10" y="3521"/>
                      </a:lnTo>
                      <a:lnTo>
                        <a:pt x="21" y="3622"/>
                      </a:lnTo>
                      <a:lnTo>
                        <a:pt x="58" y="3824"/>
                      </a:lnTo>
                      <a:lnTo>
                        <a:pt x="99" y="4013"/>
                      </a:lnTo>
                      <a:lnTo>
                        <a:pt x="105" y="4172"/>
                      </a:lnTo>
                      <a:lnTo>
                        <a:pt x="121" y="4325"/>
                      </a:lnTo>
                      <a:lnTo>
                        <a:pt x="145" y="4401"/>
                      </a:lnTo>
                      <a:lnTo>
                        <a:pt x="188" y="4478"/>
                      </a:lnTo>
                      <a:lnTo>
                        <a:pt x="255" y="4556"/>
                      </a:lnTo>
                      <a:lnTo>
                        <a:pt x="350" y="4635"/>
                      </a:lnTo>
                      <a:lnTo>
                        <a:pt x="340" y="4689"/>
                      </a:lnTo>
                      <a:lnTo>
                        <a:pt x="358" y="4742"/>
                      </a:lnTo>
                      <a:lnTo>
                        <a:pt x="395" y="4792"/>
                      </a:lnTo>
                      <a:lnTo>
                        <a:pt x="443" y="4837"/>
                      </a:lnTo>
                      <a:lnTo>
                        <a:pt x="497" y="4875"/>
                      </a:lnTo>
                      <a:lnTo>
                        <a:pt x="549" y="4908"/>
                      </a:lnTo>
                      <a:lnTo>
                        <a:pt x="589" y="4932"/>
                      </a:lnTo>
                      <a:lnTo>
                        <a:pt x="614" y="4945"/>
                      </a:lnTo>
                      <a:lnTo>
                        <a:pt x="693" y="5010"/>
                      </a:lnTo>
                      <a:lnTo>
                        <a:pt x="778" y="5080"/>
                      </a:lnTo>
                      <a:lnTo>
                        <a:pt x="865" y="5133"/>
                      </a:lnTo>
                      <a:lnTo>
                        <a:pt x="908" y="5147"/>
                      </a:lnTo>
                      <a:lnTo>
                        <a:pt x="949" y="5148"/>
                      </a:lnTo>
                      <a:lnTo>
                        <a:pt x="975" y="5180"/>
                      </a:lnTo>
                      <a:lnTo>
                        <a:pt x="1010" y="5204"/>
                      </a:lnTo>
                      <a:lnTo>
                        <a:pt x="1102" y="5234"/>
                      </a:lnTo>
                      <a:lnTo>
                        <a:pt x="1207" y="5248"/>
                      </a:lnTo>
                      <a:lnTo>
                        <a:pt x="1306" y="5257"/>
                      </a:lnTo>
                      <a:lnTo>
                        <a:pt x="1471" y="5278"/>
                      </a:lnTo>
                      <a:lnTo>
                        <a:pt x="1548" y="5276"/>
                      </a:lnTo>
                      <a:lnTo>
                        <a:pt x="1580" y="5267"/>
                      </a:lnTo>
                      <a:lnTo>
                        <a:pt x="1605" y="5250"/>
                      </a:lnTo>
                      <a:lnTo>
                        <a:pt x="1626" y="5278"/>
                      </a:lnTo>
                      <a:lnTo>
                        <a:pt x="1666" y="5307"/>
                      </a:lnTo>
                      <a:lnTo>
                        <a:pt x="1721" y="5336"/>
                      </a:lnTo>
                      <a:lnTo>
                        <a:pt x="1782" y="5359"/>
                      </a:lnTo>
                      <a:lnTo>
                        <a:pt x="1844" y="5373"/>
                      </a:lnTo>
                      <a:lnTo>
                        <a:pt x="1900" y="5377"/>
                      </a:lnTo>
                      <a:lnTo>
                        <a:pt x="1943" y="5363"/>
                      </a:lnTo>
                      <a:lnTo>
                        <a:pt x="1968" y="5332"/>
                      </a:lnTo>
                      <a:lnTo>
                        <a:pt x="2010" y="5379"/>
                      </a:lnTo>
                      <a:lnTo>
                        <a:pt x="2067" y="5412"/>
                      </a:lnTo>
                      <a:lnTo>
                        <a:pt x="2133" y="5432"/>
                      </a:lnTo>
                      <a:lnTo>
                        <a:pt x="2202" y="5438"/>
                      </a:lnTo>
                      <a:lnTo>
                        <a:pt x="2266" y="5435"/>
                      </a:lnTo>
                      <a:lnTo>
                        <a:pt x="2320" y="5423"/>
                      </a:lnTo>
                      <a:lnTo>
                        <a:pt x="2357" y="5402"/>
                      </a:lnTo>
                      <a:lnTo>
                        <a:pt x="2370" y="5376"/>
                      </a:lnTo>
                      <a:lnTo>
                        <a:pt x="2376" y="5403"/>
                      </a:lnTo>
                      <a:lnTo>
                        <a:pt x="2391" y="5424"/>
                      </a:lnTo>
                      <a:lnTo>
                        <a:pt x="2447" y="5455"/>
                      </a:lnTo>
                      <a:lnTo>
                        <a:pt x="2525" y="5471"/>
                      </a:lnTo>
                      <a:lnTo>
                        <a:pt x="2615" y="5475"/>
                      </a:lnTo>
                      <a:lnTo>
                        <a:pt x="2704" y="5473"/>
                      </a:lnTo>
                      <a:lnTo>
                        <a:pt x="2783" y="5468"/>
                      </a:lnTo>
                      <a:lnTo>
                        <a:pt x="2838" y="5462"/>
                      </a:lnTo>
                      <a:lnTo>
                        <a:pt x="2860" y="5459"/>
                      </a:lnTo>
                      <a:lnTo>
                        <a:pt x="2893" y="5513"/>
                      </a:lnTo>
                      <a:lnTo>
                        <a:pt x="2959" y="5561"/>
                      </a:lnTo>
                      <a:lnTo>
                        <a:pt x="3046" y="5608"/>
                      </a:lnTo>
                      <a:lnTo>
                        <a:pt x="3145" y="5660"/>
                      </a:lnTo>
                      <a:lnTo>
                        <a:pt x="3246" y="5721"/>
                      </a:lnTo>
                      <a:lnTo>
                        <a:pt x="3340" y="5799"/>
                      </a:lnTo>
                      <a:lnTo>
                        <a:pt x="3379" y="5845"/>
                      </a:lnTo>
                      <a:lnTo>
                        <a:pt x="3413" y="5897"/>
                      </a:lnTo>
                      <a:lnTo>
                        <a:pt x="3439" y="5956"/>
                      </a:lnTo>
                      <a:lnTo>
                        <a:pt x="3457" y="6021"/>
                      </a:lnTo>
                      <a:lnTo>
                        <a:pt x="3501" y="5890"/>
                      </a:lnTo>
                      <a:lnTo>
                        <a:pt x="3535" y="5727"/>
                      </a:lnTo>
                      <a:lnTo>
                        <a:pt x="3559" y="5534"/>
                      </a:lnTo>
                      <a:lnTo>
                        <a:pt x="3574" y="5318"/>
                      </a:lnTo>
                      <a:lnTo>
                        <a:pt x="3581" y="5087"/>
                      </a:lnTo>
                      <a:lnTo>
                        <a:pt x="3579" y="4843"/>
                      </a:lnTo>
                      <a:lnTo>
                        <a:pt x="3550" y="4345"/>
                      </a:lnTo>
                      <a:lnTo>
                        <a:pt x="3526" y="4101"/>
                      </a:lnTo>
                      <a:lnTo>
                        <a:pt x="3494" y="3868"/>
                      </a:lnTo>
                      <a:lnTo>
                        <a:pt x="3457" y="3651"/>
                      </a:lnTo>
                      <a:lnTo>
                        <a:pt x="3414" y="3457"/>
                      </a:lnTo>
                      <a:lnTo>
                        <a:pt x="3366" y="3290"/>
                      </a:lnTo>
                      <a:lnTo>
                        <a:pt x="3313" y="3156"/>
                      </a:lnTo>
                      <a:lnTo>
                        <a:pt x="3256" y="3060"/>
                      </a:lnTo>
                      <a:lnTo>
                        <a:pt x="3226" y="3030"/>
                      </a:lnTo>
                      <a:lnTo>
                        <a:pt x="3195" y="3010"/>
                      </a:lnTo>
                      <a:close/>
                    </a:path>
                  </a:pathLst>
                </a:custGeom>
                <a:solidFill>
                  <a:srgbClr val="FFA8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43" name="Freeform 94"/>
                <p:cNvSpPr>
                  <a:spLocks/>
                </p:cNvSpPr>
                <p:nvPr/>
              </p:nvSpPr>
              <p:spPr bwMode="auto">
                <a:xfrm>
                  <a:off x="2898" y="1262"/>
                  <a:ext cx="244" cy="410"/>
                </a:xfrm>
                <a:custGeom>
                  <a:avLst/>
                  <a:gdLst>
                    <a:gd name="T0" fmla="*/ 214 w 3581"/>
                    <a:gd name="T1" fmla="*/ 184 h 6021"/>
                    <a:gd name="T2" fmla="*/ 202 w 3581"/>
                    <a:gd name="T3" fmla="*/ 150 h 6021"/>
                    <a:gd name="T4" fmla="*/ 171 w 3581"/>
                    <a:gd name="T5" fmla="*/ 92 h 6021"/>
                    <a:gd name="T6" fmla="*/ 133 w 3581"/>
                    <a:gd name="T7" fmla="*/ 45 h 6021"/>
                    <a:gd name="T8" fmla="*/ 97 w 3581"/>
                    <a:gd name="T9" fmla="*/ 15 h 6021"/>
                    <a:gd name="T10" fmla="*/ 71 w 3581"/>
                    <a:gd name="T11" fmla="*/ 1 h 6021"/>
                    <a:gd name="T12" fmla="*/ 52 w 3581"/>
                    <a:gd name="T13" fmla="*/ 1 h 6021"/>
                    <a:gd name="T14" fmla="*/ 33 w 3581"/>
                    <a:gd name="T15" fmla="*/ 13 h 6021"/>
                    <a:gd name="T16" fmla="*/ 20 w 3581"/>
                    <a:gd name="T17" fmla="*/ 33 h 6021"/>
                    <a:gd name="T18" fmla="*/ 13 w 3581"/>
                    <a:gd name="T19" fmla="*/ 60 h 6021"/>
                    <a:gd name="T20" fmla="*/ 10 w 3581"/>
                    <a:gd name="T21" fmla="*/ 102 h 6021"/>
                    <a:gd name="T22" fmla="*/ 12 w 3581"/>
                    <a:gd name="T23" fmla="*/ 120 h 6021"/>
                    <a:gd name="T24" fmla="*/ 7 w 3581"/>
                    <a:gd name="T25" fmla="*/ 143 h 6021"/>
                    <a:gd name="T26" fmla="*/ 4 w 3581"/>
                    <a:gd name="T27" fmla="*/ 161 h 6021"/>
                    <a:gd name="T28" fmla="*/ 1 w 3581"/>
                    <a:gd name="T29" fmla="*/ 179 h 6021"/>
                    <a:gd name="T30" fmla="*/ 1 w 3581"/>
                    <a:gd name="T31" fmla="*/ 205 h 6021"/>
                    <a:gd name="T32" fmla="*/ 1 w 3581"/>
                    <a:gd name="T33" fmla="*/ 233 h 6021"/>
                    <a:gd name="T34" fmla="*/ 4 w 3581"/>
                    <a:gd name="T35" fmla="*/ 260 h 6021"/>
                    <a:gd name="T36" fmla="*/ 8 w 3581"/>
                    <a:gd name="T37" fmla="*/ 295 h 6021"/>
                    <a:gd name="T38" fmla="*/ 17 w 3581"/>
                    <a:gd name="T39" fmla="*/ 310 h 6021"/>
                    <a:gd name="T40" fmla="*/ 24 w 3581"/>
                    <a:gd name="T41" fmla="*/ 323 h 6021"/>
                    <a:gd name="T42" fmla="*/ 34 w 3581"/>
                    <a:gd name="T43" fmla="*/ 332 h 6021"/>
                    <a:gd name="T44" fmla="*/ 42 w 3581"/>
                    <a:gd name="T45" fmla="*/ 337 h 6021"/>
                    <a:gd name="T46" fmla="*/ 59 w 3581"/>
                    <a:gd name="T47" fmla="*/ 350 h 6021"/>
                    <a:gd name="T48" fmla="*/ 66 w 3581"/>
                    <a:gd name="T49" fmla="*/ 353 h 6021"/>
                    <a:gd name="T50" fmla="*/ 82 w 3581"/>
                    <a:gd name="T51" fmla="*/ 357 h 6021"/>
                    <a:gd name="T52" fmla="*/ 105 w 3581"/>
                    <a:gd name="T53" fmla="*/ 359 h 6021"/>
                    <a:gd name="T54" fmla="*/ 111 w 3581"/>
                    <a:gd name="T55" fmla="*/ 359 h 6021"/>
                    <a:gd name="T56" fmla="*/ 121 w 3581"/>
                    <a:gd name="T57" fmla="*/ 365 h 6021"/>
                    <a:gd name="T58" fmla="*/ 132 w 3581"/>
                    <a:gd name="T59" fmla="*/ 365 h 6021"/>
                    <a:gd name="T60" fmla="*/ 141 w 3581"/>
                    <a:gd name="T61" fmla="*/ 369 h 6021"/>
                    <a:gd name="T62" fmla="*/ 154 w 3581"/>
                    <a:gd name="T63" fmla="*/ 370 h 6021"/>
                    <a:gd name="T64" fmla="*/ 161 w 3581"/>
                    <a:gd name="T65" fmla="*/ 366 h 6021"/>
                    <a:gd name="T66" fmla="*/ 167 w 3581"/>
                    <a:gd name="T67" fmla="*/ 371 h 6021"/>
                    <a:gd name="T68" fmla="*/ 184 w 3581"/>
                    <a:gd name="T69" fmla="*/ 373 h 6021"/>
                    <a:gd name="T70" fmla="*/ 195 w 3581"/>
                    <a:gd name="T71" fmla="*/ 372 h 6021"/>
                    <a:gd name="T72" fmla="*/ 208 w 3581"/>
                    <a:gd name="T73" fmla="*/ 382 h 6021"/>
                    <a:gd name="T74" fmla="*/ 228 w 3581"/>
                    <a:gd name="T75" fmla="*/ 395 h 6021"/>
                    <a:gd name="T76" fmla="*/ 234 w 3581"/>
                    <a:gd name="T77" fmla="*/ 406 h 6021"/>
                    <a:gd name="T78" fmla="*/ 241 w 3581"/>
                    <a:gd name="T79" fmla="*/ 390 h 6021"/>
                    <a:gd name="T80" fmla="*/ 244 w 3581"/>
                    <a:gd name="T81" fmla="*/ 346 h 6021"/>
                    <a:gd name="T82" fmla="*/ 240 w 3581"/>
                    <a:gd name="T83" fmla="*/ 279 h 6021"/>
                    <a:gd name="T84" fmla="*/ 233 w 3581"/>
                    <a:gd name="T85" fmla="*/ 235 h 6021"/>
                    <a:gd name="T86" fmla="*/ 222 w 3581"/>
                    <a:gd name="T87" fmla="*/ 208 h 602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581" h="6021">
                      <a:moveTo>
                        <a:pt x="3195" y="3010"/>
                      </a:moveTo>
                      <a:lnTo>
                        <a:pt x="3175" y="2863"/>
                      </a:lnTo>
                      <a:lnTo>
                        <a:pt x="3142" y="2707"/>
                      </a:lnTo>
                      <a:lnTo>
                        <a:pt x="3096" y="2546"/>
                      </a:lnTo>
                      <a:lnTo>
                        <a:pt x="3038" y="2379"/>
                      </a:lnTo>
                      <a:lnTo>
                        <a:pt x="2970" y="2209"/>
                      </a:lnTo>
                      <a:lnTo>
                        <a:pt x="2893" y="2036"/>
                      </a:lnTo>
                      <a:lnTo>
                        <a:pt x="2714" y="1692"/>
                      </a:lnTo>
                      <a:lnTo>
                        <a:pt x="2510" y="1358"/>
                      </a:lnTo>
                      <a:lnTo>
                        <a:pt x="2289" y="1048"/>
                      </a:lnTo>
                      <a:lnTo>
                        <a:pt x="2061" y="774"/>
                      </a:lnTo>
                      <a:lnTo>
                        <a:pt x="1945" y="654"/>
                      </a:lnTo>
                      <a:lnTo>
                        <a:pt x="1832" y="548"/>
                      </a:lnTo>
                      <a:lnTo>
                        <a:pt x="1630" y="375"/>
                      </a:lnTo>
                      <a:lnTo>
                        <a:pt x="1430" y="219"/>
                      </a:lnTo>
                      <a:lnTo>
                        <a:pt x="1234" y="97"/>
                      </a:lnTo>
                      <a:lnTo>
                        <a:pt x="1137" y="52"/>
                      </a:lnTo>
                      <a:lnTo>
                        <a:pt x="1041" y="19"/>
                      </a:lnTo>
                      <a:lnTo>
                        <a:pt x="946" y="1"/>
                      </a:lnTo>
                      <a:lnTo>
                        <a:pt x="852" y="0"/>
                      </a:lnTo>
                      <a:lnTo>
                        <a:pt x="758" y="17"/>
                      </a:lnTo>
                      <a:lnTo>
                        <a:pt x="667" y="55"/>
                      </a:lnTo>
                      <a:lnTo>
                        <a:pt x="577" y="114"/>
                      </a:lnTo>
                      <a:lnTo>
                        <a:pt x="488" y="198"/>
                      </a:lnTo>
                      <a:lnTo>
                        <a:pt x="401" y="305"/>
                      </a:lnTo>
                      <a:lnTo>
                        <a:pt x="315" y="440"/>
                      </a:lnTo>
                      <a:lnTo>
                        <a:pt x="293" y="484"/>
                      </a:lnTo>
                      <a:lnTo>
                        <a:pt x="272" y="542"/>
                      </a:lnTo>
                      <a:lnTo>
                        <a:pt x="230" y="694"/>
                      </a:lnTo>
                      <a:lnTo>
                        <a:pt x="193" y="880"/>
                      </a:lnTo>
                      <a:lnTo>
                        <a:pt x="163" y="1086"/>
                      </a:lnTo>
                      <a:lnTo>
                        <a:pt x="145" y="1297"/>
                      </a:lnTo>
                      <a:lnTo>
                        <a:pt x="143" y="1502"/>
                      </a:lnTo>
                      <a:lnTo>
                        <a:pt x="147" y="1596"/>
                      </a:lnTo>
                      <a:lnTo>
                        <a:pt x="158" y="1683"/>
                      </a:lnTo>
                      <a:lnTo>
                        <a:pt x="173" y="1760"/>
                      </a:lnTo>
                      <a:lnTo>
                        <a:pt x="195" y="1827"/>
                      </a:lnTo>
                      <a:lnTo>
                        <a:pt x="149" y="1963"/>
                      </a:lnTo>
                      <a:lnTo>
                        <a:pt x="99" y="2095"/>
                      </a:lnTo>
                      <a:lnTo>
                        <a:pt x="79" y="2171"/>
                      </a:lnTo>
                      <a:lnTo>
                        <a:pt x="67" y="2258"/>
                      </a:lnTo>
                      <a:lnTo>
                        <a:pt x="65" y="2361"/>
                      </a:lnTo>
                      <a:lnTo>
                        <a:pt x="74" y="2484"/>
                      </a:lnTo>
                      <a:lnTo>
                        <a:pt x="37" y="2555"/>
                      </a:lnTo>
                      <a:lnTo>
                        <a:pt x="14" y="2636"/>
                      </a:lnTo>
                      <a:lnTo>
                        <a:pt x="2" y="2722"/>
                      </a:lnTo>
                      <a:lnTo>
                        <a:pt x="0" y="2816"/>
                      </a:lnTo>
                      <a:lnTo>
                        <a:pt x="17" y="3015"/>
                      </a:lnTo>
                      <a:lnTo>
                        <a:pt x="51" y="3225"/>
                      </a:lnTo>
                      <a:lnTo>
                        <a:pt x="23" y="3321"/>
                      </a:lnTo>
                      <a:lnTo>
                        <a:pt x="10" y="3419"/>
                      </a:lnTo>
                      <a:lnTo>
                        <a:pt x="10" y="3521"/>
                      </a:lnTo>
                      <a:lnTo>
                        <a:pt x="21" y="3622"/>
                      </a:lnTo>
                      <a:lnTo>
                        <a:pt x="58" y="3824"/>
                      </a:lnTo>
                      <a:lnTo>
                        <a:pt x="99" y="4013"/>
                      </a:lnTo>
                      <a:lnTo>
                        <a:pt x="105" y="4172"/>
                      </a:lnTo>
                      <a:lnTo>
                        <a:pt x="121" y="4325"/>
                      </a:lnTo>
                      <a:lnTo>
                        <a:pt x="145" y="4401"/>
                      </a:lnTo>
                      <a:lnTo>
                        <a:pt x="188" y="4478"/>
                      </a:lnTo>
                      <a:lnTo>
                        <a:pt x="255" y="4556"/>
                      </a:lnTo>
                      <a:lnTo>
                        <a:pt x="350" y="4635"/>
                      </a:lnTo>
                      <a:lnTo>
                        <a:pt x="340" y="4689"/>
                      </a:lnTo>
                      <a:lnTo>
                        <a:pt x="358" y="4742"/>
                      </a:lnTo>
                      <a:lnTo>
                        <a:pt x="395" y="4792"/>
                      </a:lnTo>
                      <a:lnTo>
                        <a:pt x="443" y="4837"/>
                      </a:lnTo>
                      <a:lnTo>
                        <a:pt x="497" y="4875"/>
                      </a:lnTo>
                      <a:lnTo>
                        <a:pt x="549" y="4908"/>
                      </a:lnTo>
                      <a:lnTo>
                        <a:pt x="589" y="4932"/>
                      </a:lnTo>
                      <a:lnTo>
                        <a:pt x="614" y="4945"/>
                      </a:lnTo>
                      <a:lnTo>
                        <a:pt x="693" y="5010"/>
                      </a:lnTo>
                      <a:lnTo>
                        <a:pt x="778" y="5080"/>
                      </a:lnTo>
                      <a:lnTo>
                        <a:pt x="865" y="5133"/>
                      </a:lnTo>
                      <a:lnTo>
                        <a:pt x="908" y="5147"/>
                      </a:lnTo>
                      <a:lnTo>
                        <a:pt x="949" y="5148"/>
                      </a:lnTo>
                      <a:lnTo>
                        <a:pt x="975" y="5180"/>
                      </a:lnTo>
                      <a:lnTo>
                        <a:pt x="1010" y="5204"/>
                      </a:lnTo>
                      <a:lnTo>
                        <a:pt x="1102" y="5234"/>
                      </a:lnTo>
                      <a:lnTo>
                        <a:pt x="1207" y="5248"/>
                      </a:lnTo>
                      <a:lnTo>
                        <a:pt x="1306" y="5257"/>
                      </a:lnTo>
                      <a:lnTo>
                        <a:pt x="1471" y="5278"/>
                      </a:lnTo>
                      <a:lnTo>
                        <a:pt x="1548" y="5276"/>
                      </a:lnTo>
                      <a:lnTo>
                        <a:pt x="1580" y="5267"/>
                      </a:lnTo>
                      <a:lnTo>
                        <a:pt x="1605" y="5250"/>
                      </a:lnTo>
                      <a:lnTo>
                        <a:pt x="1626" y="5278"/>
                      </a:lnTo>
                      <a:lnTo>
                        <a:pt x="1666" y="5307"/>
                      </a:lnTo>
                      <a:lnTo>
                        <a:pt x="1721" y="5336"/>
                      </a:lnTo>
                      <a:lnTo>
                        <a:pt x="1782" y="5359"/>
                      </a:lnTo>
                      <a:lnTo>
                        <a:pt x="1844" y="5373"/>
                      </a:lnTo>
                      <a:lnTo>
                        <a:pt x="1900" y="5377"/>
                      </a:lnTo>
                      <a:lnTo>
                        <a:pt x="1943" y="5363"/>
                      </a:lnTo>
                      <a:lnTo>
                        <a:pt x="1968" y="5332"/>
                      </a:lnTo>
                      <a:lnTo>
                        <a:pt x="2010" y="5379"/>
                      </a:lnTo>
                      <a:lnTo>
                        <a:pt x="2067" y="5412"/>
                      </a:lnTo>
                      <a:lnTo>
                        <a:pt x="2133" y="5432"/>
                      </a:lnTo>
                      <a:lnTo>
                        <a:pt x="2202" y="5438"/>
                      </a:lnTo>
                      <a:lnTo>
                        <a:pt x="2266" y="5435"/>
                      </a:lnTo>
                      <a:lnTo>
                        <a:pt x="2320" y="5423"/>
                      </a:lnTo>
                      <a:lnTo>
                        <a:pt x="2357" y="5402"/>
                      </a:lnTo>
                      <a:lnTo>
                        <a:pt x="2370" y="5376"/>
                      </a:lnTo>
                      <a:lnTo>
                        <a:pt x="2376" y="5403"/>
                      </a:lnTo>
                      <a:lnTo>
                        <a:pt x="2391" y="5424"/>
                      </a:lnTo>
                      <a:lnTo>
                        <a:pt x="2447" y="5455"/>
                      </a:lnTo>
                      <a:lnTo>
                        <a:pt x="2525" y="5471"/>
                      </a:lnTo>
                      <a:lnTo>
                        <a:pt x="2615" y="5475"/>
                      </a:lnTo>
                      <a:lnTo>
                        <a:pt x="2704" y="5473"/>
                      </a:lnTo>
                      <a:lnTo>
                        <a:pt x="2783" y="5468"/>
                      </a:lnTo>
                      <a:lnTo>
                        <a:pt x="2838" y="5462"/>
                      </a:lnTo>
                      <a:lnTo>
                        <a:pt x="2860" y="5459"/>
                      </a:lnTo>
                      <a:lnTo>
                        <a:pt x="2893" y="5513"/>
                      </a:lnTo>
                      <a:lnTo>
                        <a:pt x="2959" y="5561"/>
                      </a:lnTo>
                      <a:lnTo>
                        <a:pt x="3046" y="5608"/>
                      </a:lnTo>
                      <a:lnTo>
                        <a:pt x="3145" y="5660"/>
                      </a:lnTo>
                      <a:lnTo>
                        <a:pt x="3246" y="5721"/>
                      </a:lnTo>
                      <a:lnTo>
                        <a:pt x="3340" y="5799"/>
                      </a:lnTo>
                      <a:lnTo>
                        <a:pt x="3379" y="5845"/>
                      </a:lnTo>
                      <a:lnTo>
                        <a:pt x="3413" y="5897"/>
                      </a:lnTo>
                      <a:lnTo>
                        <a:pt x="3439" y="5956"/>
                      </a:lnTo>
                      <a:lnTo>
                        <a:pt x="3457" y="6021"/>
                      </a:lnTo>
                      <a:lnTo>
                        <a:pt x="3501" y="5890"/>
                      </a:lnTo>
                      <a:lnTo>
                        <a:pt x="3535" y="5727"/>
                      </a:lnTo>
                      <a:lnTo>
                        <a:pt x="3559" y="5534"/>
                      </a:lnTo>
                      <a:lnTo>
                        <a:pt x="3574" y="5318"/>
                      </a:lnTo>
                      <a:lnTo>
                        <a:pt x="3581" y="5087"/>
                      </a:lnTo>
                      <a:lnTo>
                        <a:pt x="3579" y="4843"/>
                      </a:lnTo>
                      <a:lnTo>
                        <a:pt x="3550" y="4345"/>
                      </a:lnTo>
                      <a:lnTo>
                        <a:pt x="3526" y="4101"/>
                      </a:lnTo>
                      <a:lnTo>
                        <a:pt x="3494" y="3868"/>
                      </a:lnTo>
                      <a:lnTo>
                        <a:pt x="3457" y="3651"/>
                      </a:lnTo>
                      <a:lnTo>
                        <a:pt x="3414" y="3457"/>
                      </a:lnTo>
                      <a:lnTo>
                        <a:pt x="3366" y="3290"/>
                      </a:lnTo>
                      <a:lnTo>
                        <a:pt x="3313" y="3156"/>
                      </a:lnTo>
                      <a:lnTo>
                        <a:pt x="3256" y="3060"/>
                      </a:lnTo>
                      <a:lnTo>
                        <a:pt x="3226" y="3030"/>
                      </a:lnTo>
                      <a:lnTo>
                        <a:pt x="3195" y="3010"/>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44" name="Freeform 95"/>
                <p:cNvSpPr>
                  <a:spLocks/>
                </p:cNvSpPr>
                <p:nvPr/>
              </p:nvSpPr>
              <p:spPr bwMode="auto">
                <a:xfrm>
                  <a:off x="3054" y="1474"/>
                  <a:ext cx="68" cy="158"/>
                </a:xfrm>
                <a:custGeom>
                  <a:avLst/>
                  <a:gdLst>
                    <a:gd name="T0" fmla="*/ 67 w 982"/>
                    <a:gd name="T1" fmla="*/ 6 h 2324"/>
                    <a:gd name="T2" fmla="*/ 65 w 982"/>
                    <a:gd name="T3" fmla="*/ 19 h 2324"/>
                    <a:gd name="T4" fmla="*/ 61 w 982"/>
                    <a:gd name="T5" fmla="*/ 33 h 2324"/>
                    <a:gd name="T6" fmla="*/ 53 w 982"/>
                    <a:gd name="T7" fmla="*/ 42 h 2324"/>
                    <a:gd name="T8" fmla="*/ 48 w 982"/>
                    <a:gd name="T9" fmla="*/ 43 h 2324"/>
                    <a:gd name="T10" fmla="*/ 50 w 982"/>
                    <a:gd name="T11" fmla="*/ 47 h 2324"/>
                    <a:gd name="T12" fmla="*/ 49 w 982"/>
                    <a:gd name="T13" fmla="*/ 60 h 2324"/>
                    <a:gd name="T14" fmla="*/ 41 w 982"/>
                    <a:gd name="T15" fmla="*/ 83 h 2324"/>
                    <a:gd name="T16" fmla="*/ 35 w 982"/>
                    <a:gd name="T17" fmla="*/ 97 h 2324"/>
                    <a:gd name="T18" fmla="*/ 32 w 982"/>
                    <a:gd name="T19" fmla="*/ 91 h 2324"/>
                    <a:gd name="T20" fmla="*/ 30 w 982"/>
                    <a:gd name="T21" fmla="*/ 86 h 2324"/>
                    <a:gd name="T22" fmla="*/ 29 w 982"/>
                    <a:gd name="T23" fmla="*/ 87 h 2324"/>
                    <a:gd name="T24" fmla="*/ 32 w 982"/>
                    <a:gd name="T25" fmla="*/ 93 h 2324"/>
                    <a:gd name="T26" fmla="*/ 33 w 982"/>
                    <a:gd name="T27" fmla="*/ 103 h 2324"/>
                    <a:gd name="T28" fmla="*/ 31 w 982"/>
                    <a:gd name="T29" fmla="*/ 109 h 2324"/>
                    <a:gd name="T30" fmla="*/ 26 w 982"/>
                    <a:gd name="T31" fmla="*/ 123 h 2324"/>
                    <a:gd name="T32" fmla="*/ 21 w 982"/>
                    <a:gd name="T33" fmla="*/ 132 h 2324"/>
                    <a:gd name="T34" fmla="*/ 17 w 982"/>
                    <a:gd name="T35" fmla="*/ 135 h 2324"/>
                    <a:gd name="T36" fmla="*/ 18 w 982"/>
                    <a:gd name="T37" fmla="*/ 127 h 2324"/>
                    <a:gd name="T38" fmla="*/ 16 w 982"/>
                    <a:gd name="T39" fmla="*/ 123 h 2324"/>
                    <a:gd name="T40" fmla="*/ 16 w 982"/>
                    <a:gd name="T41" fmla="*/ 123 h 2324"/>
                    <a:gd name="T42" fmla="*/ 16 w 982"/>
                    <a:gd name="T43" fmla="*/ 130 h 2324"/>
                    <a:gd name="T44" fmla="*/ 15 w 982"/>
                    <a:gd name="T45" fmla="*/ 139 h 2324"/>
                    <a:gd name="T46" fmla="*/ 4 w 982"/>
                    <a:gd name="T47" fmla="*/ 155 h 2324"/>
                    <a:gd name="T48" fmla="*/ 0 w 982"/>
                    <a:gd name="T49" fmla="*/ 158 h 2324"/>
                    <a:gd name="T50" fmla="*/ 5 w 982"/>
                    <a:gd name="T51" fmla="*/ 156 h 2324"/>
                    <a:gd name="T52" fmla="*/ 6 w 982"/>
                    <a:gd name="T53" fmla="*/ 157 h 2324"/>
                    <a:gd name="T54" fmla="*/ 13 w 982"/>
                    <a:gd name="T55" fmla="*/ 149 h 2324"/>
                    <a:gd name="T56" fmla="*/ 25 w 982"/>
                    <a:gd name="T57" fmla="*/ 130 h 2324"/>
                    <a:gd name="T58" fmla="*/ 31 w 982"/>
                    <a:gd name="T59" fmla="*/ 118 h 2324"/>
                    <a:gd name="T60" fmla="*/ 34 w 982"/>
                    <a:gd name="T61" fmla="*/ 111 h 2324"/>
                    <a:gd name="T62" fmla="*/ 36 w 982"/>
                    <a:gd name="T63" fmla="*/ 106 h 2324"/>
                    <a:gd name="T64" fmla="*/ 41 w 982"/>
                    <a:gd name="T65" fmla="*/ 92 h 2324"/>
                    <a:gd name="T66" fmla="*/ 48 w 982"/>
                    <a:gd name="T67" fmla="*/ 71 h 2324"/>
                    <a:gd name="T68" fmla="*/ 52 w 982"/>
                    <a:gd name="T69" fmla="*/ 57 h 2324"/>
                    <a:gd name="T70" fmla="*/ 54 w 982"/>
                    <a:gd name="T71" fmla="*/ 50 h 2324"/>
                    <a:gd name="T72" fmla="*/ 59 w 982"/>
                    <a:gd name="T73" fmla="*/ 42 h 2324"/>
                    <a:gd name="T74" fmla="*/ 66 w 982"/>
                    <a:gd name="T75" fmla="*/ 27 h 2324"/>
                    <a:gd name="T76" fmla="*/ 68 w 982"/>
                    <a:gd name="T77" fmla="*/ 14 h 2324"/>
                    <a:gd name="T78" fmla="*/ 67 w 982"/>
                    <a:gd name="T79" fmla="*/ 6 h 2324"/>
                    <a:gd name="T80" fmla="*/ 67 w 982"/>
                    <a:gd name="T81" fmla="*/ 1 h 23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82" h="2324">
                      <a:moveTo>
                        <a:pt x="962" y="0"/>
                      </a:moveTo>
                      <a:lnTo>
                        <a:pt x="961" y="82"/>
                      </a:lnTo>
                      <a:lnTo>
                        <a:pt x="953" y="180"/>
                      </a:lnTo>
                      <a:lnTo>
                        <a:pt x="938" y="286"/>
                      </a:lnTo>
                      <a:lnTo>
                        <a:pt x="912" y="391"/>
                      </a:lnTo>
                      <a:lnTo>
                        <a:pt x="875" y="486"/>
                      </a:lnTo>
                      <a:lnTo>
                        <a:pt x="828" y="565"/>
                      </a:lnTo>
                      <a:lnTo>
                        <a:pt x="768" y="619"/>
                      </a:lnTo>
                      <a:lnTo>
                        <a:pt x="732" y="634"/>
                      </a:lnTo>
                      <a:lnTo>
                        <a:pt x="692" y="639"/>
                      </a:lnTo>
                      <a:lnTo>
                        <a:pt x="712" y="665"/>
                      </a:lnTo>
                      <a:lnTo>
                        <a:pt x="724" y="697"/>
                      </a:lnTo>
                      <a:lnTo>
                        <a:pt x="727" y="778"/>
                      </a:lnTo>
                      <a:lnTo>
                        <a:pt x="710" y="876"/>
                      </a:lnTo>
                      <a:lnTo>
                        <a:pt x="677" y="986"/>
                      </a:lnTo>
                      <a:lnTo>
                        <a:pt x="589" y="1216"/>
                      </a:lnTo>
                      <a:lnTo>
                        <a:pt x="546" y="1328"/>
                      </a:lnTo>
                      <a:lnTo>
                        <a:pt x="512" y="1430"/>
                      </a:lnTo>
                      <a:lnTo>
                        <a:pt x="487" y="1392"/>
                      </a:lnTo>
                      <a:lnTo>
                        <a:pt x="459" y="1336"/>
                      </a:lnTo>
                      <a:lnTo>
                        <a:pt x="436" y="1287"/>
                      </a:lnTo>
                      <a:lnTo>
                        <a:pt x="429" y="1272"/>
                      </a:lnTo>
                      <a:lnTo>
                        <a:pt x="424" y="1269"/>
                      </a:lnTo>
                      <a:lnTo>
                        <a:pt x="424" y="1282"/>
                      </a:lnTo>
                      <a:lnTo>
                        <a:pt x="432" y="1305"/>
                      </a:lnTo>
                      <a:lnTo>
                        <a:pt x="459" y="1373"/>
                      </a:lnTo>
                      <a:lnTo>
                        <a:pt x="479" y="1462"/>
                      </a:lnTo>
                      <a:lnTo>
                        <a:pt x="478" y="1510"/>
                      </a:lnTo>
                      <a:lnTo>
                        <a:pt x="465" y="1558"/>
                      </a:lnTo>
                      <a:lnTo>
                        <a:pt x="449" y="1598"/>
                      </a:lnTo>
                      <a:lnTo>
                        <a:pt x="429" y="1660"/>
                      </a:lnTo>
                      <a:lnTo>
                        <a:pt x="372" y="1812"/>
                      </a:lnTo>
                      <a:lnTo>
                        <a:pt x="340" y="1886"/>
                      </a:lnTo>
                      <a:lnTo>
                        <a:pt x="308" y="1945"/>
                      </a:lnTo>
                      <a:lnTo>
                        <a:pt x="277" y="1983"/>
                      </a:lnTo>
                      <a:lnTo>
                        <a:pt x="250" y="1988"/>
                      </a:lnTo>
                      <a:lnTo>
                        <a:pt x="262" y="1919"/>
                      </a:lnTo>
                      <a:lnTo>
                        <a:pt x="255" y="1865"/>
                      </a:lnTo>
                      <a:lnTo>
                        <a:pt x="243" y="1829"/>
                      </a:lnTo>
                      <a:lnTo>
                        <a:pt x="236" y="1812"/>
                      </a:lnTo>
                      <a:lnTo>
                        <a:pt x="236" y="1819"/>
                      </a:lnTo>
                      <a:lnTo>
                        <a:pt x="230" y="1812"/>
                      </a:lnTo>
                      <a:lnTo>
                        <a:pt x="231" y="1850"/>
                      </a:lnTo>
                      <a:lnTo>
                        <a:pt x="233" y="1906"/>
                      </a:lnTo>
                      <a:lnTo>
                        <a:pt x="230" y="1973"/>
                      </a:lnTo>
                      <a:lnTo>
                        <a:pt x="216" y="2045"/>
                      </a:lnTo>
                      <a:lnTo>
                        <a:pt x="115" y="2219"/>
                      </a:lnTo>
                      <a:lnTo>
                        <a:pt x="62" y="2286"/>
                      </a:lnTo>
                      <a:lnTo>
                        <a:pt x="33" y="2310"/>
                      </a:lnTo>
                      <a:lnTo>
                        <a:pt x="0" y="2324"/>
                      </a:lnTo>
                      <a:lnTo>
                        <a:pt x="40" y="2319"/>
                      </a:lnTo>
                      <a:lnTo>
                        <a:pt x="76" y="2288"/>
                      </a:lnTo>
                      <a:lnTo>
                        <a:pt x="82" y="2304"/>
                      </a:lnTo>
                      <a:lnTo>
                        <a:pt x="92" y="2315"/>
                      </a:lnTo>
                      <a:lnTo>
                        <a:pt x="137" y="2261"/>
                      </a:lnTo>
                      <a:lnTo>
                        <a:pt x="189" y="2188"/>
                      </a:lnTo>
                      <a:lnTo>
                        <a:pt x="301" y="2003"/>
                      </a:lnTo>
                      <a:lnTo>
                        <a:pt x="356" y="1906"/>
                      </a:lnTo>
                      <a:lnTo>
                        <a:pt x="406" y="1812"/>
                      </a:lnTo>
                      <a:lnTo>
                        <a:pt x="446" y="1730"/>
                      </a:lnTo>
                      <a:lnTo>
                        <a:pt x="477" y="1664"/>
                      </a:lnTo>
                      <a:lnTo>
                        <a:pt x="488" y="1640"/>
                      </a:lnTo>
                      <a:lnTo>
                        <a:pt x="502" y="1602"/>
                      </a:lnTo>
                      <a:lnTo>
                        <a:pt x="521" y="1552"/>
                      </a:lnTo>
                      <a:lnTo>
                        <a:pt x="542" y="1494"/>
                      </a:lnTo>
                      <a:lnTo>
                        <a:pt x="590" y="1356"/>
                      </a:lnTo>
                      <a:lnTo>
                        <a:pt x="643" y="1202"/>
                      </a:lnTo>
                      <a:lnTo>
                        <a:pt x="693" y="1045"/>
                      </a:lnTo>
                      <a:lnTo>
                        <a:pt x="736" y="901"/>
                      </a:lnTo>
                      <a:lnTo>
                        <a:pt x="754" y="838"/>
                      </a:lnTo>
                      <a:lnTo>
                        <a:pt x="767" y="783"/>
                      </a:lnTo>
                      <a:lnTo>
                        <a:pt x="777" y="739"/>
                      </a:lnTo>
                      <a:lnTo>
                        <a:pt x="780" y="706"/>
                      </a:lnTo>
                      <a:lnTo>
                        <a:pt x="849" y="617"/>
                      </a:lnTo>
                      <a:lnTo>
                        <a:pt x="906" y="511"/>
                      </a:lnTo>
                      <a:lnTo>
                        <a:pt x="949" y="397"/>
                      </a:lnTo>
                      <a:lnTo>
                        <a:pt x="975" y="289"/>
                      </a:lnTo>
                      <a:lnTo>
                        <a:pt x="982" y="212"/>
                      </a:lnTo>
                      <a:lnTo>
                        <a:pt x="979" y="149"/>
                      </a:lnTo>
                      <a:lnTo>
                        <a:pt x="972" y="92"/>
                      </a:lnTo>
                      <a:lnTo>
                        <a:pt x="969" y="28"/>
                      </a:lnTo>
                      <a:lnTo>
                        <a:pt x="967" y="13"/>
                      </a:lnTo>
                      <a:lnTo>
                        <a:pt x="962" y="0"/>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45" name="Freeform 96"/>
                <p:cNvSpPr>
                  <a:spLocks/>
                </p:cNvSpPr>
                <p:nvPr/>
              </p:nvSpPr>
              <p:spPr bwMode="auto">
                <a:xfrm>
                  <a:off x="2901" y="1466"/>
                  <a:ext cx="217" cy="44"/>
                </a:xfrm>
                <a:custGeom>
                  <a:avLst/>
                  <a:gdLst>
                    <a:gd name="T0" fmla="*/ 169 w 3186"/>
                    <a:gd name="T1" fmla="*/ 31 h 643"/>
                    <a:gd name="T2" fmla="*/ 196 w 3186"/>
                    <a:gd name="T3" fmla="*/ 19 h 643"/>
                    <a:gd name="T4" fmla="*/ 211 w 3186"/>
                    <a:gd name="T5" fmla="*/ 9 h 643"/>
                    <a:gd name="T6" fmla="*/ 215 w 3186"/>
                    <a:gd name="T7" fmla="*/ 2 h 643"/>
                    <a:gd name="T8" fmla="*/ 214 w 3186"/>
                    <a:gd name="T9" fmla="*/ 1 h 643"/>
                    <a:gd name="T10" fmla="*/ 211 w 3186"/>
                    <a:gd name="T11" fmla="*/ 4 h 643"/>
                    <a:gd name="T12" fmla="*/ 204 w 3186"/>
                    <a:gd name="T13" fmla="*/ 11 h 643"/>
                    <a:gd name="T14" fmla="*/ 193 w 3186"/>
                    <a:gd name="T15" fmla="*/ 19 h 643"/>
                    <a:gd name="T16" fmla="*/ 188 w 3186"/>
                    <a:gd name="T17" fmla="*/ 20 h 643"/>
                    <a:gd name="T18" fmla="*/ 184 w 3186"/>
                    <a:gd name="T19" fmla="*/ 19 h 643"/>
                    <a:gd name="T20" fmla="*/ 182 w 3186"/>
                    <a:gd name="T21" fmla="*/ 13 h 643"/>
                    <a:gd name="T22" fmla="*/ 182 w 3186"/>
                    <a:gd name="T23" fmla="*/ 21 h 643"/>
                    <a:gd name="T24" fmla="*/ 176 w 3186"/>
                    <a:gd name="T25" fmla="*/ 26 h 643"/>
                    <a:gd name="T26" fmla="*/ 163 w 3186"/>
                    <a:gd name="T27" fmla="*/ 31 h 643"/>
                    <a:gd name="T28" fmla="*/ 154 w 3186"/>
                    <a:gd name="T29" fmla="*/ 32 h 643"/>
                    <a:gd name="T30" fmla="*/ 150 w 3186"/>
                    <a:gd name="T31" fmla="*/ 30 h 643"/>
                    <a:gd name="T32" fmla="*/ 149 w 3186"/>
                    <a:gd name="T33" fmla="*/ 29 h 643"/>
                    <a:gd name="T34" fmla="*/ 149 w 3186"/>
                    <a:gd name="T35" fmla="*/ 32 h 643"/>
                    <a:gd name="T36" fmla="*/ 145 w 3186"/>
                    <a:gd name="T37" fmla="*/ 35 h 643"/>
                    <a:gd name="T38" fmla="*/ 136 w 3186"/>
                    <a:gd name="T39" fmla="*/ 37 h 643"/>
                    <a:gd name="T40" fmla="*/ 126 w 3186"/>
                    <a:gd name="T41" fmla="*/ 36 h 643"/>
                    <a:gd name="T42" fmla="*/ 123 w 3186"/>
                    <a:gd name="T43" fmla="*/ 31 h 643"/>
                    <a:gd name="T44" fmla="*/ 125 w 3186"/>
                    <a:gd name="T45" fmla="*/ 24 h 643"/>
                    <a:gd name="T46" fmla="*/ 130 w 3186"/>
                    <a:gd name="T47" fmla="*/ 15 h 643"/>
                    <a:gd name="T48" fmla="*/ 133 w 3186"/>
                    <a:gd name="T49" fmla="*/ 11 h 643"/>
                    <a:gd name="T50" fmla="*/ 129 w 3186"/>
                    <a:gd name="T51" fmla="*/ 15 h 643"/>
                    <a:gd name="T52" fmla="*/ 124 w 3186"/>
                    <a:gd name="T53" fmla="*/ 20 h 643"/>
                    <a:gd name="T54" fmla="*/ 120 w 3186"/>
                    <a:gd name="T55" fmla="*/ 20 h 643"/>
                    <a:gd name="T56" fmla="*/ 113 w 3186"/>
                    <a:gd name="T57" fmla="*/ 15 h 643"/>
                    <a:gd name="T58" fmla="*/ 113 w 3186"/>
                    <a:gd name="T59" fmla="*/ 16 h 643"/>
                    <a:gd name="T60" fmla="*/ 118 w 3186"/>
                    <a:gd name="T61" fmla="*/ 20 h 643"/>
                    <a:gd name="T62" fmla="*/ 120 w 3186"/>
                    <a:gd name="T63" fmla="*/ 27 h 643"/>
                    <a:gd name="T64" fmla="*/ 123 w 3186"/>
                    <a:gd name="T65" fmla="*/ 37 h 643"/>
                    <a:gd name="T66" fmla="*/ 112 w 3186"/>
                    <a:gd name="T67" fmla="*/ 39 h 643"/>
                    <a:gd name="T68" fmla="*/ 95 w 3186"/>
                    <a:gd name="T69" fmla="*/ 41 h 643"/>
                    <a:gd name="T70" fmla="*/ 88 w 3186"/>
                    <a:gd name="T71" fmla="*/ 37 h 643"/>
                    <a:gd name="T72" fmla="*/ 87 w 3186"/>
                    <a:gd name="T73" fmla="*/ 30 h 643"/>
                    <a:gd name="T74" fmla="*/ 86 w 3186"/>
                    <a:gd name="T75" fmla="*/ 20 h 643"/>
                    <a:gd name="T76" fmla="*/ 86 w 3186"/>
                    <a:gd name="T77" fmla="*/ 31 h 643"/>
                    <a:gd name="T78" fmla="*/ 84 w 3186"/>
                    <a:gd name="T79" fmla="*/ 38 h 643"/>
                    <a:gd name="T80" fmla="*/ 69 w 3186"/>
                    <a:gd name="T81" fmla="*/ 40 h 643"/>
                    <a:gd name="T82" fmla="*/ 60 w 3186"/>
                    <a:gd name="T83" fmla="*/ 38 h 643"/>
                    <a:gd name="T84" fmla="*/ 57 w 3186"/>
                    <a:gd name="T85" fmla="*/ 35 h 643"/>
                    <a:gd name="T86" fmla="*/ 57 w 3186"/>
                    <a:gd name="T87" fmla="*/ 30 h 643"/>
                    <a:gd name="T88" fmla="*/ 56 w 3186"/>
                    <a:gd name="T89" fmla="*/ 29 h 643"/>
                    <a:gd name="T90" fmla="*/ 55 w 3186"/>
                    <a:gd name="T91" fmla="*/ 33 h 643"/>
                    <a:gd name="T92" fmla="*/ 51 w 3186"/>
                    <a:gd name="T93" fmla="*/ 37 h 643"/>
                    <a:gd name="T94" fmla="*/ 41 w 3186"/>
                    <a:gd name="T95" fmla="*/ 34 h 643"/>
                    <a:gd name="T96" fmla="*/ 24 w 3186"/>
                    <a:gd name="T97" fmla="*/ 27 h 643"/>
                    <a:gd name="T98" fmla="*/ 10 w 3186"/>
                    <a:gd name="T99" fmla="*/ 20 h 643"/>
                    <a:gd name="T100" fmla="*/ 3 w 3186"/>
                    <a:gd name="T101" fmla="*/ 18 h 643"/>
                    <a:gd name="T102" fmla="*/ 1 w 3186"/>
                    <a:gd name="T103" fmla="*/ 18 h 643"/>
                    <a:gd name="T104" fmla="*/ 0 w 3186"/>
                    <a:gd name="T105" fmla="*/ 19 h 643"/>
                    <a:gd name="T106" fmla="*/ 4 w 3186"/>
                    <a:gd name="T107" fmla="*/ 21 h 643"/>
                    <a:gd name="T108" fmla="*/ 14 w 3186"/>
                    <a:gd name="T109" fmla="*/ 26 h 643"/>
                    <a:gd name="T110" fmla="*/ 25 w 3186"/>
                    <a:gd name="T111" fmla="*/ 32 h 643"/>
                    <a:gd name="T112" fmla="*/ 32 w 3186"/>
                    <a:gd name="T113" fmla="*/ 35 h 643"/>
                    <a:gd name="T114" fmla="*/ 54 w 3186"/>
                    <a:gd name="T115" fmla="*/ 41 h 643"/>
                    <a:gd name="T116" fmla="*/ 76 w 3186"/>
                    <a:gd name="T117" fmla="*/ 44 h 643"/>
                    <a:gd name="T118" fmla="*/ 120 w 3186"/>
                    <a:gd name="T119" fmla="*/ 42 h 643"/>
                    <a:gd name="T120" fmla="*/ 137 w 3186"/>
                    <a:gd name="T121" fmla="*/ 41 h 643"/>
                    <a:gd name="T122" fmla="*/ 149 w 3186"/>
                    <a:gd name="T123" fmla="*/ 38 h 64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86" h="643">
                      <a:moveTo>
                        <a:pt x="2223" y="530"/>
                      </a:moveTo>
                      <a:lnTo>
                        <a:pt x="2483" y="447"/>
                      </a:lnTo>
                      <a:lnTo>
                        <a:pt x="2752" y="342"/>
                      </a:lnTo>
                      <a:lnTo>
                        <a:pt x="2879" y="280"/>
                      </a:lnTo>
                      <a:lnTo>
                        <a:pt x="2997" y="210"/>
                      </a:lnTo>
                      <a:lnTo>
                        <a:pt x="3101" y="131"/>
                      </a:lnTo>
                      <a:lnTo>
                        <a:pt x="3186" y="42"/>
                      </a:lnTo>
                      <a:lnTo>
                        <a:pt x="3155" y="22"/>
                      </a:lnTo>
                      <a:lnTo>
                        <a:pt x="3152" y="0"/>
                      </a:lnTo>
                      <a:lnTo>
                        <a:pt x="3144" y="10"/>
                      </a:lnTo>
                      <a:lnTo>
                        <a:pt x="3126" y="28"/>
                      </a:lnTo>
                      <a:lnTo>
                        <a:pt x="3102" y="54"/>
                      </a:lnTo>
                      <a:lnTo>
                        <a:pt x="3071" y="84"/>
                      </a:lnTo>
                      <a:lnTo>
                        <a:pt x="2998" y="154"/>
                      </a:lnTo>
                      <a:lnTo>
                        <a:pt x="2914" y="222"/>
                      </a:lnTo>
                      <a:lnTo>
                        <a:pt x="2832" y="273"/>
                      </a:lnTo>
                      <a:lnTo>
                        <a:pt x="2793" y="289"/>
                      </a:lnTo>
                      <a:lnTo>
                        <a:pt x="2758" y="295"/>
                      </a:lnTo>
                      <a:lnTo>
                        <a:pt x="2729" y="290"/>
                      </a:lnTo>
                      <a:lnTo>
                        <a:pt x="2704" y="271"/>
                      </a:lnTo>
                      <a:lnTo>
                        <a:pt x="2688" y="238"/>
                      </a:lnTo>
                      <a:lnTo>
                        <a:pt x="2679" y="188"/>
                      </a:lnTo>
                      <a:lnTo>
                        <a:pt x="2679" y="269"/>
                      </a:lnTo>
                      <a:lnTo>
                        <a:pt x="2676" y="303"/>
                      </a:lnTo>
                      <a:lnTo>
                        <a:pt x="2663" y="328"/>
                      </a:lnTo>
                      <a:lnTo>
                        <a:pt x="2591" y="376"/>
                      </a:lnTo>
                      <a:lnTo>
                        <a:pt x="2494" y="417"/>
                      </a:lnTo>
                      <a:lnTo>
                        <a:pt x="2389" y="448"/>
                      </a:lnTo>
                      <a:lnTo>
                        <a:pt x="2296" y="463"/>
                      </a:lnTo>
                      <a:lnTo>
                        <a:pt x="2265" y="472"/>
                      </a:lnTo>
                      <a:lnTo>
                        <a:pt x="2232" y="464"/>
                      </a:lnTo>
                      <a:lnTo>
                        <a:pt x="2204" y="441"/>
                      </a:lnTo>
                      <a:lnTo>
                        <a:pt x="2190" y="403"/>
                      </a:lnTo>
                      <a:lnTo>
                        <a:pt x="2185" y="428"/>
                      </a:lnTo>
                      <a:lnTo>
                        <a:pt x="2187" y="449"/>
                      </a:lnTo>
                      <a:lnTo>
                        <a:pt x="2186" y="466"/>
                      </a:lnTo>
                      <a:lnTo>
                        <a:pt x="2176" y="484"/>
                      </a:lnTo>
                      <a:lnTo>
                        <a:pt x="2134" y="510"/>
                      </a:lnTo>
                      <a:lnTo>
                        <a:pt x="2075" y="528"/>
                      </a:lnTo>
                      <a:lnTo>
                        <a:pt x="2000" y="538"/>
                      </a:lnTo>
                      <a:lnTo>
                        <a:pt x="1901" y="544"/>
                      </a:lnTo>
                      <a:lnTo>
                        <a:pt x="1850" y="527"/>
                      </a:lnTo>
                      <a:lnTo>
                        <a:pt x="1820" y="496"/>
                      </a:lnTo>
                      <a:lnTo>
                        <a:pt x="1808" y="453"/>
                      </a:lnTo>
                      <a:lnTo>
                        <a:pt x="1811" y="403"/>
                      </a:lnTo>
                      <a:lnTo>
                        <a:pt x="1831" y="346"/>
                      </a:lnTo>
                      <a:lnTo>
                        <a:pt x="1864" y="285"/>
                      </a:lnTo>
                      <a:lnTo>
                        <a:pt x="1910" y="223"/>
                      </a:lnTo>
                      <a:lnTo>
                        <a:pt x="1968" y="162"/>
                      </a:lnTo>
                      <a:lnTo>
                        <a:pt x="1954" y="162"/>
                      </a:lnTo>
                      <a:lnTo>
                        <a:pt x="1935" y="173"/>
                      </a:lnTo>
                      <a:lnTo>
                        <a:pt x="1888" y="218"/>
                      </a:lnTo>
                      <a:lnTo>
                        <a:pt x="1840" y="271"/>
                      </a:lnTo>
                      <a:lnTo>
                        <a:pt x="1822" y="293"/>
                      </a:lnTo>
                      <a:lnTo>
                        <a:pt x="1808" y="307"/>
                      </a:lnTo>
                      <a:lnTo>
                        <a:pt x="1767" y="286"/>
                      </a:lnTo>
                      <a:lnTo>
                        <a:pt x="1713" y="256"/>
                      </a:lnTo>
                      <a:lnTo>
                        <a:pt x="1658" y="225"/>
                      </a:lnTo>
                      <a:lnTo>
                        <a:pt x="1616" y="200"/>
                      </a:lnTo>
                      <a:lnTo>
                        <a:pt x="1654" y="237"/>
                      </a:lnTo>
                      <a:lnTo>
                        <a:pt x="1694" y="267"/>
                      </a:lnTo>
                      <a:lnTo>
                        <a:pt x="1730" y="294"/>
                      </a:lnTo>
                      <a:lnTo>
                        <a:pt x="1754" y="322"/>
                      </a:lnTo>
                      <a:lnTo>
                        <a:pt x="1761" y="397"/>
                      </a:lnTo>
                      <a:lnTo>
                        <a:pt x="1771" y="454"/>
                      </a:lnTo>
                      <a:lnTo>
                        <a:pt x="1800" y="544"/>
                      </a:lnTo>
                      <a:lnTo>
                        <a:pt x="1719" y="560"/>
                      </a:lnTo>
                      <a:lnTo>
                        <a:pt x="1646" y="573"/>
                      </a:lnTo>
                      <a:lnTo>
                        <a:pt x="1519" y="588"/>
                      </a:lnTo>
                      <a:lnTo>
                        <a:pt x="1400" y="594"/>
                      </a:lnTo>
                      <a:lnTo>
                        <a:pt x="1278" y="591"/>
                      </a:lnTo>
                      <a:lnTo>
                        <a:pt x="1287" y="547"/>
                      </a:lnTo>
                      <a:lnTo>
                        <a:pt x="1290" y="507"/>
                      </a:lnTo>
                      <a:lnTo>
                        <a:pt x="1281" y="437"/>
                      </a:lnTo>
                      <a:lnTo>
                        <a:pt x="1264" y="371"/>
                      </a:lnTo>
                      <a:lnTo>
                        <a:pt x="1256" y="295"/>
                      </a:lnTo>
                      <a:lnTo>
                        <a:pt x="1260" y="382"/>
                      </a:lnTo>
                      <a:lnTo>
                        <a:pt x="1264" y="454"/>
                      </a:lnTo>
                      <a:lnTo>
                        <a:pt x="1256" y="513"/>
                      </a:lnTo>
                      <a:lnTo>
                        <a:pt x="1229" y="558"/>
                      </a:lnTo>
                      <a:lnTo>
                        <a:pt x="1127" y="577"/>
                      </a:lnTo>
                      <a:lnTo>
                        <a:pt x="1020" y="581"/>
                      </a:lnTo>
                      <a:lnTo>
                        <a:pt x="925" y="566"/>
                      </a:lnTo>
                      <a:lnTo>
                        <a:pt x="885" y="551"/>
                      </a:lnTo>
                      <a:lnTo>
                        <a:pt x="853" y="530"/>
                      </a:lnTo>
                      <a:lnTo>
                        <a:pt x="834" y="505"/>
                      </a:lnTo>
                      <a:lnTo>
                        <a:pt x="828" y="474"/>
                      </a:lnTo>
                      <a:lnTo>
                        <a:pt x="830" y="435"/>
                      </a:lnTo>
                      <a:lnTo>
                        <a:pt x="833" y="383"/>
                      </a:lnTo>
                      <a:lnTo>
                        <a:pt x="824" y="421"/>
                      </a:lnTo>
                      <a:lnTo>
                        <a:pt x="816" y="450"/>
                      </a:lnTo>
                      <a:lnTo>
                        <a:pt x="804" y="484"/>
                      </a:lnTo>
                      <a:lnTo>
                        <a:pt x="784" y="506"/>
                      </a:lnTo>
                      <a:lnTo>
                        <a:pt x="751" y="537"/>
                      </a:lnTo>
                      <a:lnTo>
                        <a:pt x="727" y="530"/>
                      </a:lnTo>
                      <a:lnTo>
                        <a:pt x="598" y="493"/>
                      </a:lnTo>
                      <a:lnTo>
                        <a:pt x="471" y="445"/>
                      </a:lnTo>
                      <a:lnTo>
                        <a:pt x="352" y="393"/>
                      </a:lnTo>
                      <a:lnTo>
                        <a:pt x="242" y="341"/>
                      </a:lnTo>
                      <a:lnTo>
                        <a:pt x="149" y="299"/>
                      </a:lnTo>
                      <a:lnTo>
                        <a:pt x="74" y="269"/>
                      </a:lnTo>
                      <a:lnTo>
                        <a:pt x="45" y="261"/>
                      </a:lnTo>
                      <a:lnTo>
                        <a:pt x="23" y="260"/>
                      </a:lnTo>
                      <a:lnTo>
                        <a:pt x="8" y="265"/>
                      </a:lnTo>
                      <a:lnTo>
                        <a:pt x="0" y="277"/>
                      </a:lnTo>
                      <a:lnTo>
                        <a:pt x="5" y="279"/>
                      </a:lnTo>
                      <a:lnTo>
                        <a:pt x="18" y="285"/>
                      </a:lnTo>
                      <a:lnTo>
                        <a:pt x="65" y="310"/>
                      </a:lnTo>
                      <a:lnTo>
                        <a:pt x="132" y="345"/>
                      </a:lnTo>
                      <a:lnTo>
                        <a:pt x="211" y="386"/>
                      </a:lnTo>
                      <a:lnTo>
                        <a:pt x="292" y="428"/>
                      </a:lnTo>
                      <a:lnTo>
                        <a:pt x="368" y="465"/>
                      </a:lnTo>
                      <a:lnTo>
                        <a:pt x="427" y="495"/>
                      </a:lnTo>
                      <a:lnTo>
                        <a:pt x="464" y="511"/>
                      </a:lnTo>
                      <a:lnTo>
                        <a:pt x="630" y="566"/>
                      </a:lnTo>
                      <a:lnTo>
                        <a:pt x="792" y="605"/>
                      </a:lnTo>
                      <a:lnTo>
                        <a:pt x="951" y="630"/>
                      </a:lnTo>
                      <a:lnTo>
                        <a:pt x="1110" y="643"/>
                      </a:lnTo>
                      <a:lnTo>
                        <a:pt x="1431" y="641"/>
                      </a:lnTo>
                      <a:lnTo>
                        <a:pt x="1766" y="611"/>
                      </a:lnTo>
                      <a:lnTo>
                        <a:pt x="1877" y="603"/>
                      </a:lnTo>
                      <a:lnTo>
                        <a:pt x="2007" y="592"/>
                      </a:lnTo>
                      <a:lnTo>
                        <a:pt x="2131" y="570"/>
                      </a:lnTo>
                      <a:lnTo>
                        <a:pt x="2183" y="553"/>
                      </a:lnTo>
                      <a:lnTo>
                        <a:pt x="2223" y="530"/>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46" name="Freeform 97"/>
                <p:cNvSpPr>
                  <a:spLocks/>
                </p:cNvSpPr>
                <p:nvPr/>
              </p:nvSpPr>
              <p:spPr bwMode="auto">
                <a:xfrm>
                  <a:off x="2910" y="1303"/>
                  <a:ext cx="50" cy="90"/>
                </a:xfrm>
                <a:custGeom>
                  <a:avLst/>
                  <a:gdLst>
                    <a:gd name="T0" fmla="*/ 1 w 739"/>
                    <a:gd name="T1" fmla="*/ 88 h 1322"/>
                    <a:gd name="T2" fmla="*/ 4 w 739"/>
                    <a:gd name="T3" fmla="*/ 82 h 1322"/>
                    <a:gd name="T4" fmla="*/ 9 w 739"/>
                    <a:gd name="T5" fmla="*/ 78 h 1322"/>
                    <a:gd name="T6" fmla="*/ 16 w 739"/>
                    <a:gd name="T7" fmla="*/ 80 h 1322"/>
                    <a:gd name="T8" fmla="*/ 20 w 739"/>
                    <a:gd name="T9" fmla="*/ 82 h 1322"/>
                    <a:gd name="T10" fmla="*/ 20 w 739"/>
                    <a:gd name="T11" fmla="*/ 82 h 1322"/>
                    <a:gd name="T12" fmla="*/ 16 w 739"/>
                    <a:gd name="T13" fmla="*/ 78 h 1322"/>
                    <a:gd name="T14" fmla="*/ 10 w 739"/>
                    <a:gd name="T15" fmla="*/ 75 h 1322"/>
                    <a:gd name="T16" fmla="*/ 9 w 739"/>
                    <a:gd name="T17" fmla="*/ 74 h 1322"/>
                    <a:gd name="T18" fmla="*/ 13 w 739"/>
                    <a:gd name="T19" fmla="*/ 67 h 1322"/>
                    <a:gd name="T20" fmla="*/ 18 w 739"/>
                    <a:gd name="T21" fmla="*/ 57 h 1322"/>
                    <a:gd name="T22" fmla="*/ 22 w 739"/>
                    <a:gd name="T23" fmla="*/ 50 h 1322"/>
                    <a:gd name="T24" fmla="*/ 22 w 739"/>
                    <a:gd name="T25" fmla="*/ 48 h 1322"/>
                    <a:gd name="T26" fmla="*/ 28 w 739"/>
                    <a:gd name="T27" fmla="*/ 48 h 1322"/>
                    <a:gd name="T28" fmla="*/ 35 w 739"/>
                    <a:gd name="T29" fmla="*/ 51 h 1322"/>
                    <a:gd name="T30" fmla="*/ 39 w 739"/>
                    <a:gd name="T31" fmla="*/ 54 h 1322"/>
                    <a:gd name="T32" fmla="*/ 39 w 739"/>
                    <a:gd name="T33" fmla="*/ 54 h 1322"/>
                    <a:gd name="T34" fmla="*/ 37 w 739"/>
                    <a:gd name="T35" fmla="*/ 50 h 1322"/>
                    <a:gd name="T36" fmla="*/ 37 w 739"/>
                    <a:gd name="T37" fmla="*/ 46 h 1322"/>
                    <a:gd name="T38" fmla="*/ 40 w 739"/>
                    <a:gd name="T39" fmla="*/ 46 h 1322"/>
                    <a:gd name="T40" fmla="*/ 29 w 739"/>
                    <a:gd name="T41" fmla="*/ 45 h 1322"/>
                    <a:gd name="T42" fmla="*/ 25 w 739"/>
                    <a:gd name="T43" fmla="*/ 43 h 1322"/>
                    <a:gd name="T44" fmla="*/ 27 w 739"/>
                    <a:gd name="T45" fmla="*/ 38 h 1322"/>
                    <a:gd name="T46" fmla="*/ 31 w 739"/>
                    <a:gd name="T47" fmla="*/ 29 h 1322"/>
                    <a:gd name="T48" fmla="*/ 33 w 739"/>
                    <a:gd name="T49" fmla="*/ 20 h 1322"/>
                    <a:gd name="T50" fmla="*/ 35 w 739"/>
                    <a:gd name="T51" fmla="*/ 13 h 1322"/>
                    <a:gd name="T52" fmla="*/ 39 w 739"/>
                    <a:gd name="T53" fmla="*/ 8 h 1322"/>
                    <a:gd name="T54" fmla="*/ 50 w 739"/>
                    <a:gd name="T55" fmla="*/ 0 h 1322"/>
                    <a:gd name="T56" fmla="*/ 43 w 739"/>
                    <a:gd name="T57" fmla="*/ 3 h 1322"/>
                    <a:gd name="T58" fmla="*/ 36 w 739"/>
                    <a:gd name="T59" fmla="*/ 8 h 1322"/>
                    <a:gd name="T60" fmla="*/ 32 w 739"/>
                    <a:gd name="T61" fmla="*/ 13 h 1322"/>
                    <a:gd name="T62" fmla="*/ 30 w 739"/>
                    <a:gd name="T63" fmla="*/ 25 h 1322"/>
                    <a:gd name="T64" fmla="*/ 25 w 739"/>
                    <a:gd name="T65" fmla="*/ 37 h 1322"/>
                    <a:gd name="T66" fmla="*/ 16 w 739"/>
                    <a:gd name="T67" fmla="*/ 51 h 1322"/>
                    <a:gd name="T68" fmla="*/ 8 w 739"/>
                    <a:gd name="T69" fmla="*/ 68 h 1322"/>
                    <a:gd name="T70" fmla="*/ 1 w 739"/>
                    <a:gd name="T71" fmla="*/ 83 h 1322"/>
                    <a:gd name="T72" fmla="*/ 0 w 739"/>
                    <a:gd name="T73" fmla="*/ 90 h 132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39" h="1322">
                      <a:moveTo>
                        <a:pt x="0" y="1322"/>
                      </a:moveTo>
                      <a:lnTo>
                        <a:pt x="12" y="1295"/>
                      </a:lnTo>
                      <a:lnTo>
                        <a:pt x="36" y="1258"/>
                      </a:lnTo>
                      <a:lnTo>
                        <a:pt x="66" y="1209"/>
                      </a:lnTo>
                      <a:lnTo>
                        <a:pt x="98" y="1150"/>
                      </a:lnTo>
                      <a:lnTo>
                        <a:pt x="136" y="1142"/>
                      </a:lnTo>
                      <a:lnTo>
                        <a:pt x="172" y="1145"/>
                      </a:lnTo>
                      <a:lnTo>
                        <a:pt x="235" y="1168"/>
                      </a:lnTo>
                      <a:lnTo>
                        <a:pt x="281" y="1197"/>
                      </a:lnTo>
                      <a:lnTo>
                        <a:pt x="296" y="1208"/>
                      </a:lnTo>
                      <a:lnTo>
                        <a:pt x="305" y="1213"/>
                      </a:lnTo>
                      <a:lnTo>
                        <a:pt x="299" y="1206"/>
                      </a:lnTo>
                      <a:lnTo>
                        <a:pt x="283" y="1189"/>
                      </a:lnTo>
                      <a:lnTo>
                        <a:pt x="236" y="1142"/>
                      </a:lnTo>
                      <a:lnTo>
                        <a:pt x="178" y="1107"/>
                      </a:lnTo>
                      <a:lnTo>
                        <a:pt x="149" y="1105"/>
                      </a:lnTo>
                      <a:lnTo>
                        <a:pt x="124" y="1119"/>
                      </a:lnTo>
                      <a:lnTo>
                        <a:pt x="133" y="1093"/>
                      </a:lnTo>
                      <a:lnTo>
                        <a:pt x="156" y="1043"/>
                      </a:lnTo>
                      <a:lnTo>
                        <a:pt x="189" y="978"/>
                      </a:lnTo>
                      <a:lnTo>
                        <a:pt x="226" y="904"/>
                      </a:lnTo>
                      <a:lnTo>
                        <a:pt x="265" y="834"/>
                      </a:lnTo>
                      <a:lnTo>
                        <a:pt x="298" y="772"/>
                      </a:lnTo>
                      <a:lnTo>
                        <a:pt x="322" y="729"/>
                      </a:lnTo>
                      <a:lnTo>
                        <a:pt x="329" y="717"/>
                      </a:lnTo>
                      <a:lnTo>
                        <a:pt x="332" y="712"/>
                      </a:lnTo>
                      <a:lnTo>
                        <a:pt x="374" y="701"/>
                      </a:lnTo>
                      <a:lnTo>
                        <a:pt x="414" y="703"/>
                      </a:lnTo>
                      <a:lnTo>
                        <a:pt x="495" y="734"/>
                      </a:lnTo>
                      <a:lnTo>
                        <a:pt x="520" y="748"/>
                      </a:lnTo>
                      <a:lnTo>
                        <a:pt x="549" y="769"/>
                      </a:lnTo>
                      <a:lnTo>
                        <a:pt x="571" y="794"/>
                      </a:lnTo>
                      <a:lnTo>
                        <a:pt x="580" y="822"/>
                      </a:lnTo>
                      <a:lnTo>
                        <a:pt x="580" y="800"/>
                      </a:lnTo>
                      <a:lnTo>
                        <a:pt x="571" y="772"/>
                      </a:lnTo>
                      <a:lnTo>
                        <a:pt x="542" y="738"/>
                      </a:lnTo>
                      <a:lnTo>
                        <a:pt x="482" y="699"/>
                      </a:lnTo>
                      <a:lnTo>
                        <a:pt x="551" y="678"/>
                      </a:lnTo>
                      <a:lnTo>
                        <a:pt x="580" y="674"/>
                      </a:lnTo>
                      <a:lnTo>
                        <a:pt x="593" y="673"/>
                      </a:lnTo>
                      <a:lnTo>
                        <a:pt x="493" y="670"/>
                      </a:lnTo>
                      <a:lnTo>
                        <a:pt x="425" y="663"/>
                      </a:lnTo>
                      <a:lnTo>
                        <a:pt x="387" y="648"/>
                      </a:lnTo>
                      <a:lnTo>
                        <a:pt x="372" y="625"/>
                      </a:lnTo>
                      <a:lnTo>
                        <a:pt x="378" y="594"/>
                      </a:lnTo>
                      <a:lnTo>
                        <a:pt x="398" y="552"/>
                      </a:lnTo>
                      <a:lnTo>
                        <a:pt x="428" y="497"/>
                      </a:lnTo>
                      <a:lnTo>
                        <a:pt x="464" y="429"/>
                      </a:lnTo>
                      <a:lnTo>
                        <a:pt x="485" y="359"/>
                      </a:lnTo>
                      <a:lnTo>
                        <a:pt x="492" y="287"/>
                      </a:lnTo>
                      <a:lnTo>
                        <a:pt x="499" y="236"/>
                      </a:lnTo>
                      <a:lnTo>
                        <a:pt x="518" y="191"/>
                      </a:lnTo>
                      <a:lnTo>
                        <a:pt x="548" y="152"/>
                      </a:lnTo>
                      <a:lnTo>
                        <a:pt x="583" y="118"/>
                      </a:lnTo>
                      <a:lnTo>
                        <a:pt x="664" y="59"/>
                      </a:lnTo>
                      <a:lnTo>
                        <a:pt x="739" y="0"/>
                      </a:lnTo>
                      <a:lnTo>
                        <a:pt x="688" y="12"/>
                      </a:lnTo>
                      <a:lnTo>
                        <a:pt x="630" y="43"/>
                      </a:lnTo>
                      <a:lnTo>
                        <a:pt x="574" y="80"/>
                      </a:lnTo>
                      <a:lnTo>
                        <a:pt x="531" y="114"/>
                      </a:lnTo>
                      <a:lnTo>
                        <a:pt x="499" y="150"/>
                      </a:lnTo>
                      <a:lnTo>
                        <a:pt x="477" y="191"/>
                      </a:lnTo>
                      <a:lnTo>
                        <a:pt x="451" y="277"/>
                      </a:lnTo>
                      <a:lnTo>
                        <a:pt x="437" y="370"/>
                      </a:lnTo>
                      <a:lnTo>
                        <a:pt x="412" y="460"/>
                      </a:lnTo>
                      <a:lnTo>
                        <a:pt x="373" y="540"/>
                      </a:lnTo>
                      <a:lnTo>
                        <a:pt x="331" y="612"/>
                      </a:lnTo>
                      <a:lnTo>
                        <a:pt x="239" y="756"/>
                      </a:lnTo>
                      <a:lnTo>
                        <a:pt x="188" y="878"/>
                      </a:lnTo>
                      <a:lnTo>
                        <a:pt x="124" y="996"/>
                      </a:lnTo>
                      <a:lnTo>
                        <a:pt x="63" y="1110"/>
                      </a:lnTo>
                      <a:lnTo>
                        <a:pt x="22" y="1217"/>
                      </a:lnTo>
                      <a:lnTo>
                        <a:pt x="9" y="1264"/>
                      </a:lnTo>
                      <a:lnTo>
                        <a:pt x="0" y="1322"/>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7184" name="Group 98"/>
              <p:cNvGrpSpPr>
                <a:grpSpLocks/>
              </p:cNvGrpSpPr>
              <p:nvPr/>
            </p:nvGrpSpPr>
            <p:grpSpPr bwMode="auto">
              <a:xfrm>
                <a:off x="2261" y="1219"/>
                <a:ext cx="307" cy="536"/>
                <a:chOff x="2620" y="1265"/>
                <a:chExt cx="252" cy="440"/>
              </a:xfrm>
            </p:grpSpPr>
            <p:sp>
              <p:nvSpPr>
                <p:cNvPr id="7186" name="Freeform 99"/>
                <p:cNvSpPr>
                  <a:spLocks/>
                </p:cNvSpPr>
                <p:nvPr/>
              </p:nvSpPr>
              <p:spPr bwMode="auto">
                <a:xfrm>
                  <a:off x="2825" y="1449"/>
                  <a:ext cx="18" cy="32"/>
                </a:xfrm>
                <a:custGeom>
                  <a:avLst/>
                  <a:gdLst>
                    <a:gd name="T0" fmla="*/ 14 w 267"/>
                    <a:gd name="T1" fmla="*/ 29 h 473"/>
                    <a:gd name="T2" fmla="*/ 15 w 267"/>
                    <a:gd name="T3" fmla="*/ 22 h 473"/>
                    <a:gd name="T4" fmla="*/ 16 w 267"/>
                    <a:gd name="T5" fmla="*/ 15 h 473"/>
                    <a:gd name="T6" fmla="*/ 18 w 267"/>
                    <a:gd name="T7" fmla="*/ 2 h 473"/>
                    <a:gd name="T8" fmla="*/ 13 w 267"/>
                    <a:gd name="T9" fmla="*/ 1 h 473"/>
                    <a:gd name="T10" fmla="*/ 9 w 267"/>
                    <a:gd name="T11" fmla="*/ 0 h 473"/>
                    <a:gd name="T12" fmla="*/ 5 w 267"/>
                    <a:gd name="T13" fmla="*/ 0 h 473"/>
                    <a:gd name="T14" fmla="*/ 2 w 267"/>
                    <a:gd name="T15" fmla="*/ 0 h 473"/>
                    <a:gd name="T16" fmla="*/ 1 w 267"/>
                    <a:gd name="T17" fmla="*/ 2 h 473"/>
                    <a:gd name="T18" fmla="*/ 1 w 267"/>
                    <a:gd name="T19" fmla="*/ 5 h 473"/>
                    <a:gd name="T20" fmla="*/ 0 w 267"/>
                    <a:gd name="T21" fmla="*/ 9 h 473"/>
                    <a:gd name="T22" fmla="*/ 0 w 267"/>
                    <a:gd name="T23" fmla="*/ 11 h 473"/>
                    <a:gd name="T24" fmla="*/ 5 w 267"/>
                    <a:gd name="T25" fmla="*/ 12 h 473"/>
                    <a:gd name="T26" fmla="*/ 7 w 267"/>
                    <a:gd name="T27" fmla="*/ 13 h 473"/>
                    <a:gd name="T28" fmla="*/ 9 w 267"/>
                    <a:gd name="T29" fmla="*/ 14 h 473"/>
                    <a:gd name="T30" fmla="*/ 7 w 267"/>
                    <a:gd name="T31" fmla="*/ 17 h 473"/>
                    <a:gd name="T32" fmla="*/ 5 w 267"/>
                    <a:gd name="T33" fmla="*/ 18 h 473"/>
                    <a:gd name="T34" fmla="*/ 3 w 267"/>
                    <a:gd name="T35" fmla="*/ 19 h 473"/>
                    <a:gd name="T36" fmla="*/ 0 w 267"/>
                    <a:gd name="T37" fmla="*/ 21 h 473"/>
                    <a:gd name="T38" fmla="*/ 0 w 267"/>
                    <a:gd name="T39" fmla="*/ 22 h 473"/>
                    <a:gd name="T40" fmla="*/ 1 w 267"/>
                    <a:gd name="T41" fmla="*/ 23 h 473"/>
                    <a:gd name="T42" fmla="*/ 2 w 267"/>
                    <a:gd name="T43" fmla="*/ 26 h 473"/>
                    <a:gd name="T44" fmla="*/ 4 w 267"/>
                    <a:gd name="T45" fmla="*/ 29 h 473"/>
                    <a:gd name="T46" fmla="*/ 5 w 267"/>
                    <a:gd name="T47" fmla="*/ 32 h 473"/>
                    <a:gd name="T48" fmla="*/ 7 w 267"/>
                    <a:gd name="T49" fmla="*/ 31 h 473"/>
                    <a:gd name="T50" fmla="*/ 9 w 267"/>
                    <a:gd name="T51" fmla="*/ 30 h 473"/>
                    <a:gd name="T52" fmla="*/ 11 w 267"/>
                    <a:gd name="T53" fmla="*/ 30 h 473"/>
                    <a:gd name="T54" fmla="*/ 14 w 267"/>
                    <a:gd name="T55" fmla="*/ 29 h 4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67" h="473">
                      <a:moveTo>
                        <a:pt x="203" y="429"/>
                      </a:moveTo>
                      <a:lnTo>
                        <a:pt x="224" y="326"/>
                      </a:lnTo>
                      <a:lnTo>
                        <a:pt x="242" y="229"/>
                      </a:lnTo>
                      <a:lnTo>
                        <a:pt x="267" y="30"/>
                      </a:lnTo>
                      <a:lnTo>
                        <a:pt x="196" y="15"/>
                      </a:lnTo>
                      <a:lnTo>
                        <a:pt x="130" y="4"/>
                      </a:lnTo>
                      <a:lnTo>
                        <a:pt x="74" y="0"/>
                      </a:lnTo>
                      <a:lnTo>
                        <a:pt x="32" y="3"/>
                      </a:lnTo>
                      <a:lnTo>
                        <a:pt x="21" y="26"/>
                      </a:lnTo>
                      <a:lnTo>
                        <a:pt x="10" y="77"/>
                      </a:lnTo>
                      <a:lnTo>
                        <a:pt x="1" y="131"/>
                      </a:lnTo>
                      <a:lnTo>
                        <a:pt x="0" y="161"/>
                      </a:lnTo>
                      <a:lnTo>
                        <a:pt x="79" y="184"/>
                      </a:lnTo>
                      <a:lnTo>
                        <a:pt x="111" y="195"/>
                      </a:lnTo>
                      <a:lnTo>
                        <a:pt x="134" y="212"/>
                      </a:lnTo>
                      <a:lnTo>
                        <a:pt x="98" y="248"/>
                      </a:lnTo>
                      <a:lnTo>
                        <a:pt x="70" y="267"/>
                      </a:lnTo>
                      <a:lnTo>
                        <a:pt x="42" y="283"/>
                      </a:lnTo>
                      <a:lnTo>
                        <a:pt x="2" y="312"/>
                      </a:lnTo>
                      <a:lnTo>
                        <a:pt x="4" y="320"/>
                      </a:lnTo>
                      <a:lnTo>
                        <a:pt x="11" y="336"/>
                      </a:lnTo>
                      <a:lnTo>
                        <a:pt x="34" y="381"/>
                      </a:lnTo>
                      <a:lnTo>
                        <a:pt x="58" y="431"/>
                      </a:lnTo>
                      <a:lnTo>
                        <a:pt x="70" y="473"/>
                      </a:lnTo>
                      <a:lnTo>
                        <a:pt x="111" y="459"/>
                      </a:lnTo>
                      <a:lnTo>
                        <a:pt x="138" y="450"/>
                      </a:lnTo>
                      <a:lnTo>
                        <a:pt x="165" y="442"/>
                      </a:lnTo>
                      <a:lnTo>
                        <a:pt x="203" y="429"/>
                      </a:lnTo>
                      <a:close/>
                    </a:path>
                  </a:pathLst>
                </a:custGeom>
                <a:solidFill>
                  <a:srgbClr val="9980C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7" name="Freeform 100"/>
                <p:cNvSpPr>
                  <a:spLocks/>
                </p:cNvSpPr>
                <p:nvPr/>
              </p:nvSpPr>
              <p:spPr bwMode="auto">
                <a:xfrm>
                  <a:off x="2825" y="1449"/>
                  <a:ext cx="18" cy="32"/>
                </a:xfrm>
                <a:custGeom>
                  <a:avLst/>
                  <a:gdLst>
                    <a:gd name="T0" fmla="*/ 14 w 267"/>
                    <a:gd name="T1" fmla="*/ 29 h 473"/>
                    <a:gd name="T2" fmla="*/ 15 w 267"/>
                    <a:gd name="T3" fmla="*/ 22 h 473"/>
                    <a:gd name="T4" fmla="*/ 16 w 267"/>
                    <a:gd name="T5" fmla="*/ 15 h 473"/>
                    <a:gd name="T6" fmla="*/ 18 w 267"/>
                    <a:gd name="T7" fmla="*/ 2 h 473"/>
                    <a:gd name="T8" fmla="*/ 13 w 267"/>
                    <a:gd name="T9" fmla="*/ 1 h 473"/>
                    <a:gd name="T10" fmla="*/ 9 w 267"/>
                    <a:gd name="T11" fmla="*/ 0 h 473"/>
                    <a:gd name="T12" fmla="*/ 5 w 267"/>
                    <a:gd name="T13" fmla="*/ 0 h 473"/>
                    <a:gd name="T14" fmla="*/ 2 w 267"/>
                    <a:gd name="T15" fmla="*/ 0 h 473"/>
                    <a:gd name="T16" fmla="*/ 1 w 267"/>
                    <a:gd name="T17" fmla="*/ 2 h 473"/>
                    <a:gd name="T18" fmla="*/ 1 w 267"/>
                    <a:gd name="T19" fmla="*/ 5 h 473"/>
                    <a:gd name="T20" fmla="*/ 0 w 267"/>
                    <a:gd name="T21" fmla="*/ 9 h 473"/>
                    <a:gd name="T22" fmla="*/ 0 w 267"/>
                    <a:gd name="T23" fmla="*/ 11 h 473"/>
                    <a:gd name="T24" fmla="*/ 5 w 267"/>
                    <a:gd name="T25" fmla="*/ 12 h 473"/>
                    <a:gd name="T26" fmla="*/ 7 w 267"/>
                    <a:gd name="T27" fmla="*/ 13 h 473"/>
                    <a:gd name="T28" fmla="*/ 9 w 267"/>
                    <a:gd name="T29" fmla="*/ 14 h 473"/>
                    <a:gd name="T30" fmla="*/ 7 w 267"/>
                    <a:gd name="T31" fmla="*/ 17 h 473"/>
                    <a:gd name="T32" fmla="*/ 5 w 267"/>
                    <a:gd name="T33" fmla="*/ 18 h 473"/>
                    <a:gd name="T34" fmla="*/ 3 w 267"/>
                    <a:gd name="T35" fmla="*/ 19 h 473"/>
                    <a:gd name="T36" fmla="*/ 0 w 267"/>
                    <a:gd name="T37" fmla="*/ 21 h 473"/>
                    <a:gd name="T38" fmla="*/ 0 w 267"/>
                    <a:gd name="T39" fmla="*/ 22 h 473"/>
                    <a:gd name="T40" fmla="*/ 1 w 267"/>
                    <a:gd name="T41" fmla="*/ 23 h 473"/>
                    <a:gd name="T42" fmla="*/ 2 w 267"/>
                    <a:gd name="T43" fmla="*/ 26 h 473"/>
                    <a:gd name="T44" fmla="*/ 4 w 267"/>
                    <a:gd name="T45" fmla="*/ 29 h 473"/>
                    <a:gd name="T46" fmla="*/ 5 w 267"/>
                    <a:gd name="T47" fmla="*/ 32 h 473"/>
                    <a:gd name="T48" fmla="*/ 7 w 267"/>
                    <a:gd name="T49" fmla="*/ 31 h 473"/>
                    <a:gd name="T50" fmla="*/ 9 w 267"/>
                    <a:gd name="T51" fmla="*/ 30 h 473"/>
                    <a:gd name="T52" fmla="*/ 11 w 267"/>
                    <a:gd name="T53" fmla="*/ 30 h 473"/>
                    <a:gd name="T54" fmla="*/ 14 w 267"/>
                    <a:gd name="T55" fmla="*/ 29 h 4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67" h="473">
                      <a:moveTo>
                        <a:pt x="203" y="429"/>
                      </a:moveTo>
                      <a:lnTo>
                        <a:pt x="224" y="326"/>
                      </a:lnTo>
                      <a:lnTo>
                        <a:pt x="242" y="229"/>
                      </a:lnTo>
                      <a:lnTo>
                        <a:pt x="267" y="30"/>
                      </a:lnTo>
                      <a:lnTo>
                        <a:pt x="196" y="15"/>
                      </a:lnTo>
                      <a:lnTo>
                        <a:pt x="130" y="4"/>
                      </a:lnTo>
                      <a:lnTo>
                        <a:pt x="74" y="0"/>
                      </a:lnTo>
                      <a:lnTo>
                        <a:pt x="32" y="3"/>
                      </a:lnTo>
                      <a:lnTo>
                        <a:pt x="21" y="26"/>
                      </a:lnTo>
                      <a:lnTo>
                        <a:pt x="10" y="77"/>
                      </a:lnTo>
                      <a:lnTo>
                        <a:pt x="1" y="131"/>
                      </a:lnTo>
                      <a:lnTo>
                        <a:pt x="0" y="161"/>
                      </a:lnTo>
                      <a:lnTo>
                        <a:pt x="79" y="184"/>
                      </a:lnTo>
                      <a:lnTo>
                        <a:pt x="111" y="195"/>
                      </a:lnTo>
                      <a:lnTo>
                        <a:pt x="134" y="212"/>
                      </a:lnTo>
                      <a:lnTo>
                        <a:pt x="98" y="248"/>
                      </a:lnTo>
                      <a:lnTo>
                        <a:pt x="70" y="267"/>
                      </a:lnTo>
                      <a:lnTo>
                        <a:pt x="42" y="283"/>
                      </a:lnTo>
                      <a:lnTo>
                        <a:pt x="2" y="312"/>
                      </a:lnTo>
                      <a:lnTo>
                        <a:pt x="4" y="320"/>
                      </a:lnTo>
                      <a:lnTo>
                        <a:pt x="11" y="336"/>
                      </a:lnTo>
                      <a:lnTo>
                        <a:pt x="34" y="381"/>
                      </a:lnTo>
                      <a:lnTo>
                        <a:pt x="58" y="431"/>
                      </a:lnTo>
                      <a:lnTo>
                        <a:pt x="70" y="473"/>
                      </a:lnTo>
                      <a:lnTo>
                        <a:pt x="111" y="459"/>
                      </a:lnTo>
                      <a:lnTo>
                        <a:pt x="138" y="450"/>
                      </a:lnTo>
                      <a:lnTo>
                        <a:pt x="165" y="442"/>
                      </a:lnTo>
                      <a:lnTo>
                        <a:pt x="203" y="429"/>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188" name="Freeform 101"/>
                <p:cNvSpPr>
                  <a:spLocks/>
                </p:cNvSpPr>
                <p:nvPr/>
              </p:nvSpPr>
              <p:spPr bwMode="auto">
                <a:xfrm>
                  <a:off x="2822" y="1449"/>
                  <a:ext cx="7" cy="11"/>
                </a:xfrm>
                <a:custGeom>
                  <a:avLst/>
                  <a:gdLst>
                    <a:gd name="T0" fmla="*/ 5 w 95"/>
                    <a:gd name="T1" fmla="*/ 0 h 162"/>
                    <a:gd name="T2" fmla="*/ 6 w 95"/>
                    <a:gd name="T3" fmla="*/ 1 h 162"/>
                    <a:gd name="T4" fmla="*/ 7 w 95"/>
                    <a:gd name="T5" fmla="*/ 2 h 162"/>
                    <a:gd name="T6" fmla="*/ 7 w 95"/>
                    <a:gd name="T7" fmla="*/ 6 h 162"/>
                    <a:gd name="T8" fmla="*/ 6 w 95"/>
                    <a:gd name="T9" fmla="*/ 8 h 162"/>
                    <a:gd name="T10" fmla="*/ 6 w 95"/>
                    <a:gd name="T11" fmla="*/ 10 h 162"/>
                    <a:gd name="T12" fmla="*/ 4 w 95"/>
                    <a:gd name="T13" fmla="*/ 11 h 162"/>
                    <a:gd name="T14" fmla="*/ 2 w 95"/>
                    <a:gd name="T15" fmla="*/ 11 h 162"/>
                    <a:gd name="T16" fmla="*/ 1 w 95"/>
                    <a:gd name="T17" fmla="*/ 10 h 162"/>
                    <a:gd name="T18" fmla="*/ 0 w 95"/>
                    <a:gd name="T19" fmla="*/ 9 h 162"/>
                    <a:gd name="T20" fmla="*/ 0 w 95"/>
                    <a:gd name="T21" fmla="*/ 5 h 162"/>
                    <a:gd name="T22" fmla="*/ 1 w 95"/>
                    <a:gd name="T23" fmla="*/ 3 h 162"/>
                    <a:gd name="T24" fmla="*/ 2 w 95"/>
                    <a:gd name="T25" fmla="*/ 1 h 162"/>
                    <a:gd name="T26" fmla="*/ 3 w 95"/>
                    <a:gd name="T27" fmla="*/ 0 h 162"/>
                    <a:gd name="T28" fmla="*/ 5 w 95"/>
                    <a:gd name="T29" fmla="*/ 0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5" h="162">
                      <a:moveTo>
                        <a:pt x="68" y="0"/>
                      </a:moveTo>
                      <a:lnTo>
                        <a:pt x="82" y="9"/>
                      </a:lnTo>
                      <a:lnTo>
                        <a:pt x="91" y="27"/>
                      </a:lnTo>
                      <a:lnTo>
                        <a:pt x="95" y="86"/>
                      </a:lnTo>
                      <a:lnTo>
                        <a:pt x="88" y="115"/>
                      </a:lnTo>
                      <a:lnTo>
                        <a:pt x="75" y="140"/>
                      </a:lnTo>
                      <a:lnTo>
                        <a:pt x="55" y="158"/>
                      </a:lnTo>
                      <a:lnTo>
                        <a:pt x="29" y="162"/>
                      </a:lnTo>
                      <a:lnTo>
                        <a:pt x="13" y="154"/>
                      </a:lnTo>
                      <a:lnTo>
                        <a:pt x="2" y="133"/>
                      </a:lnTo>
                      <a:lnTo>
                        <a:pt x="0" y="75"/>
                      </a:lnTo>
                      <a:lnTo>
                        <a:pt x="8" y="45"/>
                      </a:lnTo>
                      <a:lnTo>
                        <a:pt x="21" y="20"/>
                      </a:lnTo>
                      <a:lnTo>
                        <a:pt x="41" y="3"/>
                      </a:lnTo>
                      <a:lnTo>
                        <a:pt x="68" y="0"/>
                      </a:lnTo>
                      <a:close/>
                    </a:path>
                  </a:pathLst>
                </a:custGeom>
                <a:solidFill>
                  <a:srgbClr val="D8B2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89" name="Freeform 102"/>
                <p:cNvSpPr>
                  <a:spLocks/>
                </p:cNvSpPr>
                <p:nvPr/>
              </p:nvSpPr>
              <p:spPr bwMode="auto">
                <a:xfrm>
                  <a:off x="2822" y="1449"/>
                  <a:ext cx="7" cy="11"/>
                </a:xfrm>
                <a:custGeom>
                  <a:avLst/>
                  <a:gdLst>
                    <a:gd name="T0" fmla="*/ 5 w 95"/>
                    <a:gd name="T1" fmla="*/ 0 h 162"/>
                    <a:gd name="T2" fmla="*/ 6 w 95"/>
                    <a:gd name="T3" fmla="*/ 1 h 162"/>
                    <a:gd name="T4" fmla="*/ 7 w 95"/>
                    <a:gd name="T5" fmla="*/ 2 h 162"/>
                    <a:gd name="T6" fmla="*/ 7 w 95"/>
                    <a:gd name="T7" fmla="*/ 6 h 162"/>
                    <a:gd name="T8" fmla="*/ 6 w 95"/>
                    <a:gd name="T9" fmla="*/ 8 h 162"/>
                    <a:gd name="T10" fmla="*/ 6 w 95"/>
                    <a:gd name="T11" fmla="*/ 10 h 162"/>
                    <a:gd name="T12" fmla="*/ 4 w 95"/>
                    <a:gd name="T13" fmla="*/ 11 h 162"/>
                    <a:gd name="T14" fmla="*/ 2 w 95"/>
                    <a:gd name="T15" fmla="*/ 11 h 162"/>
                    <a:gd name="T16" fmla="*/ 1 w 95"/>
                    <a:gd name="T17" fmla="*/ 10 h 162"/>
                    <a:gd name="T18" fmla="*/ 0 w 95"/>
                    <a:gd name="T19" fmla="*/ 9 h 162"/>
                    <a:gd name="T20" fmla="*/ 0 w 95"/>
                    <a:gd name="T21" fmla="*/ 5 h 162"/>
                    <a:gd name="T22" fmla="*/ 1 w 95"/>
                    <a:gd name="T23" fmla="*/ 3 h 162"/>
                    <a:gd name="T24" fmla="*/ 2 w 95"/>
                    <a:gd name="T25" fmla="*/ 1 h 162"/>
                    <a:gd name="T26" fmla="*/ 3 w 95"/>
                    <a:gd name="T27" fmla="*/ 0 h 162"/>
                    <a:gd name="T28" fmla="*/ 5 w 95"/>
                    <a:gd name="T29" fmla="*/ 0 h 16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5" h="162">
                      <a:moveTo>
                        <a:pt x="68" y="0"/>
                      </a:moveTo>
                      <a:lnTo>
                        <a:pt x="82" y="9"/>
                      </a:lnTo>
                      <a:lnTo>
                        <a:pt x="91" y="27"/>
                      </a:lnTo>
                      <a:lnTo>
                        <a:pt x="95" y="86"/>
                      </a:lnTo>
                      <a:lnTo>
                        <a:pt x="88" y="115"/>
                      </a:lnTo>
                      <a:lnTo>
                        <a:pt x="75" y="140"/>
                      </a:lnTo>
                      <a:lnTo>
                        <a:pt x="55" y="158"/>
                      </a:lnTo>
                      <a:lnTo>
                        <a:pt x="29" y="162"/>
                      </a:lnTo>
                      <a:lnTo>
                        <a:pt x="13" y="154"/>
                      </a:lnTo>
                      <a:lnTo>
                        <a:pt x="2" y="133"/>
                      </a:lnTo>
                      <a:lnTo>
                        <a:pt x="0" y="75"/>
                      </a:lnTo>
                      <a:lnTo>
                        <a:pt x="8" y="45"/>
                      </a:lnTo>
                      <a:lnTo>
                        <a:pt x="21" y="20"/>
                      </a:lnTo>
                      <a:lnTo>
                        <a:pt x="41" y="3"/>
                      </a:lnTo>
                      <a:lnTo>
                        <a:pt x="68"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190" name="Freeform 103"/>
                <p:cNvSpPr>
                  <a:spLocks/>
                </p:cNvSpPr>
                <p:nvPr/>
              </p:nvSpPr>
              <p:spPr bwMode="auto">
                <a:xfrm>
                  <a:off x="2824" y="1471"/>
                  <a:ext cx="7" cy="10"/>
                </a:xfrm>
                <a:custGeom>
                  <a:avLst/>
                  <a:gdLst>
                    <a:gd name="T0" fmla="*/ 1 w 112"/>
                    <a:gd name="T1" fmla="*/ 0 h 163"/>
                    <a:gd name="T2" fmla="*/ 2 w 112"/>
                    <a:gd name="T3" fmla="*/ 0 h 163"/>
                    <a:gd name="T4" fmla="*/ 4 w 112"/>
                    <a:gd name="T5" fmla="*/ 1 h 163"/>
                    <a:gd name="T6" fmla="*/ 6 w 112"/>
                    <a:gd name="T7" fmla="*/ 4 h 163"/>
                    <a:gd name="T8" fmla="*/ 7 w 112"/>
                    <a:gd name="T9" fmla="*/ 6 h 163"/>
                    <a:gd name="T10" fmla="*/ 7 w 112"/>
                    <a:gd name="T11" fmla="*/ 8 h 163"/>
                    <a:gd name="T12" fmla="*/ 7 w 112"/>
                    <a:gd name="T13" fmla="*/ 9 h 163"/>
                    <a:gd name="T14" fmla="*/ 5 w 112"/>
                    <a:gd name="T15" fmla="*/ 10 h 163"/>
                    <a:gd name="T16" fmla="*/ 4 w 112"/>
                    <a:gd name="T17" fmla="*/ 10 h 163"/>
                    <a:gd name="T18" fmla="*/ 2 w 112"/>
                    <a:gd name="T19" fmla="*/ 9 h 163"/>
                    <a:gd name="T20" fmla="*/ 1 w 112"/>
                    <a:gd name="T21" fmla="*/ 8 h 163"/>
                    <a:gd name="T22" fmla="*/ 1 w 112"/>
                    <a:gd name="T23" fmla="*/ 6 h 163"/>
                    <a:gd name="T24" fmla="*/ 0 w 112"/>
                    <a:gd name="T25" fmla="*/ 2 h 163"/>
                    <a:gd name="T26" fmla="*/ 0 w 112"/>
                    <a:gd name="T27" fmla="*/ 1 h 163"/>
                    <a:gd name="T28" fmla="*/ 1 w 112"/>
                    <a:gd name="T29" fmla="*/ 0 h 1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2" h="163">
                      <a:moveTo>
                        <a:pt x="14" y="2"/>
                      </a:moveTo>
                      <a:lnTo>
                        <a:pt x="37" y="0"/>
                      </a:lnTo>
                      <a:lnTo>
                        <a:pt x="60" y="12"/>
                      </a:lnTo>
                      <a:lnTo>
                        <a:pt x="99" y="66"/>
                      </a:lnTo>
                      <a:lnTo>
                        <a:pt x="110" y="97"/>
                      </a:lnTo>
                      <a:lnTo>
                        <a:pt x="112" y="126"/>
                      </a:lnTo>
                      <a:lnTo>
                        <a:pt x="105" y="148"/>
                      </a:lnTo>
                      <a:lnTo>
                        <a:pt x="85" y="159"/>
                      </a:lnTo>
                      <a:lnTo>
                        <a:pt x="60" y="163"/>
                      </a:lnTo>
                      <a:lnTo>
                        <a:pt x="39" y="151"/>
                      </a:lnTo>
                      <a:lnTo>
                        <a:pt x="22" y="128"/>
                      </a:lnTo>
                      <a:lnTo>
                        <a:pt x="10" y="98"/>
                      </a:lnTo>
                      <a:lnTo>
                        <a:pt x="0" y="35"/>
                      </a:lnTo>
                      <a:lnTo>
                        <a:pt x="3" y="12"/>
                      </a:lnTo>
                      <a:lnTo>
                        <a:pt x="14" y="2"/>
                      </a:lnTo>
                      <a:close/>
                    </a:path>
                  </a:pathLst>
                </a:custGeom>
                <a:solidFill>
                  <a:srgbClr val="D8B2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91" name="Freeform 104"/>
                <p:cNvSpPr>
                  <a:spLocks/>
                </p:cNvSpPr>
                <p:nvPr/>
              </p:nvSpPr>
              <p:spPr bwMode="auto">
                <a:xfrm>
                  <a:off x="2824" y="1471"/>
                  <a:ext cx="7" cy="10"/>
                </a:xfrm>
                <a:custGeom>
                  <a:avLst/>
                  <a:gdLst>
                    <a:gd name="T0" fmla="*/ 1 w 112"/>
                    <a:gd name="T1" fmla="*/ 0 h 163"/>
                    <a:gd name="T2" fmla="*/ 2 w 112"/>
                    <a:gd name="T3" fmla="*/ 0 h 163"/>
                    <a:gd name="T4" fmla="*/ 4 w 112"/>
                    <a:gd name="T5" fmla="*/ 1 h 163"/>
                    <a:gd name="T6" fmla="*/ 6 w 112"/>
                    <a:gd name="T7" fmla="*/ 4 h 163"/>
                    <a:gd name="T8" fmla="*/ 7 w 112"/>
                    <a:gd name="T9" fmla="*/ 6 h 163"/>
                    <a:gd name="T10" fmla="*/ 7 w 112"/>
                    <a:gd name="T11" fmla="*/ 8 h 163"/>
                    <a:gd name="T12" fmla="*/ 7 w 112"/>
                    <a:gd name="T13" fmla="*/ 9 h 163"/>
                    <a:gd name="T14" fmla="*/ 5 w 112"/>
                    <a:gd name="T15" fmla="*/ 10 h 163"/>
                    <a:gd name="T16" fmla="*/ 4 w 112"/>
                    <a:gd name="T17" fmla="*/ 10 h 163"/>
                    <a:gd name="T18" fmla="*/ 2 w 112"/>
                    <a:gd name="T19" fmla="*/ 9 h 163"/>
                    <a:gd name="T20" fmla="*/ 1 w 112"/>
                    <a:gd name="T21" fmla="*/ 8 h 163"/>
                    <a:gd name="T22" fmla="*/ 1 w 112"/>
                    <a:gd name="T23" fmla="*/ 6 h 163"/>
                    <a:gd name="T24" fmla="*/ 0 w 112"/>
                    <a:gd name="T25" fmla="*/ 2 h 163"/>
                    <a:gd name="T26" fmla="*/ 0 w 112"/>
                    <a:gd name="T27" fmla="*/ 1 h 163"/>
                    <a:gd name="T28" fmla="*/ 1 w 112"/>
                    <a:gd name="T29" fmla="*/ 0 h 16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12" h="163">
                      <a:moveTo>
                        <a:pt x="14" y="2"/>
                      </a:moveTo>
                      <a:lnTo>
                        <a:pt x="37" y="0"/>
                      </a:lnTo>
                      <a:lnTo>
                        <a:pt x="60" y="12"/>
                      </a:lnTo>
                      <a:lnTo>
                        <a:pt x="99" y="66"/>
                      </a:lnTo>
                      <a:lnTo>
                        <a:pt x="110" y="97"/>
                      </a:lnTo>
                      <a:lnTo>
                        <a:pt x="112" y="126"/>
                      </a:lnTo>
                      <a:lnTo>
                        <a:pt x="105" y="148"/>
                      </a:lnTo>
                      <a:lnTo>
                        <a:pt x="85" y="159"/>
                      </a:lnTo>
                      <a:lnTo>
                        <a:pt x="60" y="163"/>
                      </a:lnTo>
                      <a:lnTo>
                        <a:pt x="39" y="151"/>
                      </a:lnTo>
                      <a:lnTo>
                        <a:pt x="22" y="128"/>
                      </a:lnTo>
                      <a:lnTo>
                        <a:pt x="10" y="98"/>
                      </a:lnTo>
                      <a:lnTo>
                        <a:pt x="0" y="35"/>
                      </a:lnTo>
                      <a:lnTo>
                        <a:pt x="3" y="12"/>
                      </a:lnTo>
                      <a:lnTo>
                        <a:pt x="14" y="2"/>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192" name="Freeform 105"/>
                <p:cNvSpPr>
                  <a:spLocks/>
                </p:cNvSpPr>
                <p:nvPr/>
              </p:nvSpPr>
              <p:spPr bwMode="auto">
                <a:xfrm>
                  <a:off x="2825" y="1473"/>
                  <a:ext cx="5" cy="6"/>
                </a:xfrm>
                <a:custGeom>
                  <a:avLst/>
                  <a:gdLst>
                    <a:gd name="T0" fmla="*/ 1 w 73"/>
                    <a:gd name="T1" fmla="*/ 0 h 105"/>
                    <a:gd name="T2" fmla="*/ 3 w 73"/>
                    <a:gd name="T3" fmla="*/ 0 h 105"/>
                    <a:gd name="T4" fmla="*/ 4 w 73"/>
                    <a:gd name="T5" fmla="*/ 2 h 105"/>
                    <a:gd name="T6" fmla="*/ 5 w 73"/>
                    <a:gd name="T7" fmla="*/ 5 h 105"/>
                    <a:gd name="T8" fmla="*/ 5 w 73"/>
                    <a:gd name="T9" fmla="*/ 5 h 105"/>
                    <a:gd name="T10" fmla="*/ 4 w 73"/>
                    <a:gd name="T11" fmla="*/ 6 h 105"/>
                    <a:gd name="T12" fmla="*/ 3 w 73"/>
                    <a:gd name="T13" fmla="*/ 6 h 105"/>
                    <a:gd name="T14" fmla="*/ 2 w 73"/>
                    <a:gd name="T15" fmla="*/ 6 h 105"/>
                    <a:gd name="T16" fmla="*/ 0 w 73"/>
                    <a:gd name="T17" fmla="*/ 4 h 105"/>
                    <a:gd name="T18" fmla="*/ 0 w 73"/>
                    <a:gd name="T19" fmla="*/ 1 h 105"/>
                    <a:gd name="T20" fmla="*/ 0 w 73"/>
                    <a:gd name="T21" fmla="*/ 0 h 105"/>
                    <a:gd name="T22" fmla="*/ 1 w 73"/>
                    <a:gd name="T23" fmla="*/ 0 h 1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3" h="105">
                      <a:moveTo>
                        <a:pt x="9" y="0"/>
                      </a:moveTo>
                      <a:lnTo>
                        <a:pt x="40" y="6"/>
                      </a:lnTo>
                      <a:lnTo>
                        <a:pt x="64" y="40"/>
                      </a:lnTo>
                      <a:lnTo>
                        <a:pt x="73" y="80"/>
                      </a:lnTo>
                      <a:lnTo>
                        <a:pt x="69" y="94"/>
                      </a:lnTo>
                      <a:lnTo>
                        <a:pt x="55" y="102"/>
                      </a:lnTo>
                      <a:lnTo>
                        <a:pt x="39" y="105"/>
                      </a:lnTo>
                      <a:lnTo>
                        <a:pt x="26" y="97"/>
                      </a:lnTo>
                      <a:lnTo>
                        <a:pt x="6" y="62"/>
                      </a:lnTo>
                      <a:lnTo>
                        <a:pt x="0" y="22"/>
                      </a:lnTo>
                      <a:lnTo>
                        <a:pt x="3" y="6"/>
                      </a:lnTo>
                      <a:lnTo>
                        <a:pt x="9" y="0"/>
                      </a:lnTo>
                      <a:close/>
                    </a:path>
                  </a:pathLst>
                </a:custGeom>
                <a:solidFill>
                  <a:srgbClr val="5E5E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93" name="Freeform 106"/>
                <p:cNvSpPr>
                  <a:spLocks/>
                </p:cNvSpPr>
                <p:nvPr/>
              </p:nvSpPr>
              <p:spPr bwMode="auto">
                <a:xfrm>
                  <a:off x="2825" y="1473"/>
                  <a:ext cx="5" cy="6"/>
                </a:xfrm>
                <a:custGeom>
                  <a:avLst/>
                  <a:gdLst>
                    <a:gd name="T0" fmla="*/ 1 w 73"/>
                    <a:gd name="T1" fmla="*/ 0 h 105"/>
                    <a:gd name="T2" fmla="*/ 3 w 73"/>
                    <a:gd name="T3" fmla="*/ 0 h 105"/>
                    <a:gd name="T4" fmla="*/ 4 w 73"/>
                    <a:gd name="T5" fmla="*/ 2 h 105"/>
                    <a:gd name="T6" fmla="*/ 5 w 73"/>
                    <a:gd name="T7" fmla="*/ 5 h 105"/>
                    <a:gd name="T8" fmla="*/ 5 w 73"/>
                    <a:gd name="T9" fmla="*/ 5 h 105"/>
                    <a:gd name="T10" fmla="*/ 4 w 73"/>
                    <a:gd name="T11" fmla="*/ 6 h 105"/>
                    <a:gd name="T12" fmla="*/ 3 w 73"/>
                    <a:gd name="T13" fmla="*/ 6 h 105"/>
                    <a:gd name="T14" fmla="*/ 2 w 73"/>
                    <a:gd name="T15" fmla="*/ 6 h 105"/>
                    <a:gd name="T16" fmla="*/ 0 w 73"/>
                    <a:gd name="T17" fmla="*/ 4 h 105"/>
                    <a:gd name="T18" fmla="*/ 0 w 73"/>
                    <a:gd name="T19" fmla="*/ 1 h 105"/>
                    <a:gd name="T20" fmla="*/ 0 w 73"/>
                    <a:gd name="T21" fmla="*/ 0 h 105"/>
                    <a:gd name="T22" fmla="*/ 1 w 73"/>
                    <a:gd name="T23" fmla="*/ 0 h 1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3" h="105">
                      <a:moveTo>
                        <a:pt x="9" y="0"/>
                      </a:moveTo>
                      <a:lnTo>
                        <a:pt x="40" y="6"/>
                      </a:lnTo>
                      <a:lnTo>
                        <a:pt x="64" y="40"/>
                      </a:lnTo>
                      <a:lnTo>
                        <a:pt x="73" y="80"/>
                      </a:lnTo>
                      <a:lnTo>
                        <a:pt x="69" y="94"/>
                      </a:lnTo>
                      <a:lnTo>
                        <a:pt x="55" y="102"/>
                      </a:lnTo>
                      <a:lnTo>
                        <a:pt x="39" y="105"/>
                      </a:lnTo>
                      <a:lnTo>
                        <a:pt x="26" y="97"/>
                      </a:lnTo>
                      <a:lnTo>
                        <a:pt x="6" y="62"/>
                      </a:lnTo>
                      <a:lnTo>
                        <a:pt x="0" y="22"/>
                      </a:lnTo>
                      <a:lnTo>
                        <a:pt x="3" y="6"/>
                      </a:lnTo>
                      <a:lnTo>
                        <a:pt x="9"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194" name="Freeform 107"/>
                <p:cNvSpPr>
                  <a:spLocks/>
                </p:cNvSpPr>
                <p:nvPr/>
              </p:nvSpPr>
              <p:spPr bwMode="auto">
                <a:xfrm>
                  <a:off x="2824" y="1451"/>
                  <a:ext cx="4" cy="7"/>
                </a:xfrm>
                <a:custGeom>
                  <a:avLst/>
                  <a:gdLst>
                    <a:gd name="T0" fmla="*/ 3 w 67"/>
                    <a:gd name="T1" fmla="*/ 0 h 113"/>
                    <a:gd name="T2" fmla="*/ 4 w 67"/>
                    <a:gd name="T3" fmla="*/ 0 h 113"/>
                    <a:gd name="T4" fmla="*/ 4 w 67"/>
                    <a:gd name="T5" fmla="*/ 1 h 113"/>
                    <a:gd name="T6" fmla="*/ 4 w 67"/>
                    <a:gd name="T7" fmla="*/ 4 h 113"/>
                    <a:gd name="T8" fmla="*/ 3 w 67"/>
                    <a:gd name="T9" fmla="*/ 6 h 113"/>
                    <a:gd name="T10" fmla="*/ 2 w 67"/>
                    <a:gd name="T11" fmla="*/ 7 h 113"/>
                    <a:gd name="T12" fmla="*/ 1 w 67"/>
                    <a:gd name="T13" fmla="*/ 7 h 113"/>
                    <a:gd name="T14" fmla="*/ 1 w 67"/>
                    <a:gd name="T15" fmla="*/ 7 h 113"/>
                    <a:gd name="T16" fmla="*/ 0 w 67"/>
                    <a:gd name="T17" fmla="*/ 6 h 113"/>
                    <a:gd name="T18" fmla="*/ 0 w 67"/>
                    <a:gd name="T19" fmla="*/ 3 h 113"/>
                    <a:gd name="T20" fmla="*/ 1 w 67"/>
                    <a:gd name="T21" fmla="*/ 1 h 113"/>
                    <a:gd name="T22" fmla="*/ 2 w 67"/>
                    <a:gd name="T23" fmla="*/ 0 h 113"/>
                    <a:gd name="T24" fmla="*/ 3 w 67"/>
                    <a:gd name="T25" fmla="*/ 0 h 1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7" h="113">
                      <a:moveTo>
                        <a:pt x="49" y="0"/>
                      </a:moveTo>
                      <a:lnTo>
                        <a:pt x="59" y="6"/>
                      </a:lnTo>
                      <a:lnTo>
                        <a:pt x="65" y="19"/>
                      </a:lnTo>
                      <a:lnTo>
                        <a:pt x="67" y="59"/>
                      </a:lnTo>
                      <a:lnTo>
                        <a:pt x="53" y="98"/>
                      </a:lnTo>
                      <a:lnTo>
                        <a:pt x="40" y="110"/>
                      </a:lnTo>
                      <a:lnTo>
                        <a:pt x="22" y="113"/>
                      </a:lnTo>
                      <a:lnTo>
                        <a:pt x="10" y="107"/>
                      </a:lnTo>
                      <a:lnTo>
                        <a:pt x="3" y="92"/>
                      </a:lnTo>
                      <a:lnTo>
                        <a:pt x="0" y="52"/>
                      </a:lnTo>
                      <a:lnTo>
                        <a:pt x="16" y="13"/>
                      </a:lnTo>
                      <a:lnTo>
                        <a:pt x="30" y="2"/>
                      </a:lnTo>
                      <a:lnTo>
                        <a:pt x="49" y="0"/>
                      </a:lnTo>
                      <a:close/>
                    </a:path>
                  </a:pathLst>
                </a:custGeom>
                <a:solidFill>
                  <a:srgbClr val="5E5E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95" name="Freeform 108"/>
                <p:cNvSpPr>
                  <a:spLocks/>
                </p:cNvSpPr>
                <p:nvPr/>
              </p:nvSpPr>
              <p:spPr bwMode="auto">
                <a:xfrm>
                  <a:off x="2824" y="1451"/>
                  <a:ext cx="4" cy="7"/>
                </a:xfrm>
                <a:custGeom>
                  <a:avLst/>
                  <a:gdLst>
                    <a:gd name="T0" fmla="*/ 3 w 67"/>
                    <a:gd name="T1" fmla="*/ 0 h 113"/>
                    <a:gd name="T2" fmla="*/ 4 w 67"/>
                    <a:gd name="T3" fmla="*/ 0 h 113"/>
                    <a:gd name="T4" fmla="*/ 4 w 67"/>
                    <a:gd name="T5" fmla="*/ 1 h 113"/>
                    <a:gd name="T6" fmla="*/ 4 w 67"/>
                    <a:gd name="T7" fmla="*/ 4 h 113"/>
                    <a:gd name="T8" fmla="*/ 3 w 67"/>
                    <a:gd name="T9" fmla="*/ 6 h 113"/>
                    <a:gd name="T10" fmla="*/ 2 w 67"/>
                    <a:gd name="T11" fmla="*/ 7 h 113"/>
                    <a:gd name="T12" fmla="*/ 1 w 67"/>
                    <a:gd name="T13" fmla="*/ 7 h 113"/>
                    <a:gd name="T14" fmla="*/ 1 w 67"/>
                    <a:gd name="T15" fmla="*/ 7 h 113"/>
                    <a:gd name="T16" fmla="*/ 0 w 67"/>
                    <a:gd name="T17" fmla="*/ 6 h 113"/>
                    <a:gd name="T18" fmla="*/ 0 w 67"/>
                    <a:gd name="T19" fmla="*/ 3 h 113"/>
                    <a:gd name="T20" fmla="*/ 1 w 67"/>
                    <a:gd name="T21" fmla="*/ 1 h 113"/>
                    <a:gd name="T22" fmla="*/ 2 w 67"/>
                    <a:gd name="T23" fmla="*/ 0 h 113"/>
                    <a:gd name="T24" fmla="*/ 3 w 67"/>
                    <a:gd name="T25" fmla="*/ 0 h 1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7" h="113">
                      <a:moveTo>
                        <a:pt x="49" y="0"/>
                      </a:moveTo>
                      <a:lnTo>
                        <a:pt x="59" y="6"/>
                      </a:lnTo>
                      <a:lnTo>
                        <a:pt x="65" y="19"/>
                      </a:lnTo>
                      <a:lnTo>
                        <a:pt x="67" y="59"/>
                      </a:lnTo>
                      <a:lnTo>
                        <a:pt x="53" y="98"/>
                      </a:lnTo>
                      <a:lnTo>
                        <a:pt x="40" y="110"/>
                      </a:lnTo>
                      <a:lnTo>
                        <a:pt x="22" y="113"/>
                      </a:lnTo>
                      <a:lnTo>
                        <a:pt x="10" y="107"/>
                      </a:lnTo>
                      <a:lnTo>
                        <a:pt x="3" y="92"/>
                      </a:lnTo>
                      <a:lnTo>
                        <a:pt x="0" y="52"/>
                      </a:lnTo>
                      <a:lnTo>
                        <a:pt x="16" y="13"/>
                      </a:lnTo>
                      <a:lnTo>
                        <a:pt x="30" y="2"/>
                      </a:lnTo>
                      <a:lnTo>
                        <a:pt x="49" y="0"/>
                      </a:lnTo>
                    </a:path>
                  </a:pathLst>
                </a:custGeom>
                <a:noFill/>
                <a:ln w="476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196" name="Freeform 109"/>
                <p:cNvSpPr>
                  <a:spLocks/>
                </p:cNvSpPr>
                <p:nvPr/>
              </p:nvSpPr>
              <p:spPr bwMode="auto">
                <a:xfrm>
                  <a:off x="2841" y="1439"/>
                  <a:ext cx="31" cy="12"/>
                </a:xfrm>
                <a:custGeom>
                  <a:avLst/>
                  <a:gdLst>
                    <a:gd name="T0" fmla="*/ 0 w 446"/>
                    <a:gd name="T1" fmla="*/ 4 h 178"/>
                    <a:gd name="T2" fmla="*/ 2 w 446"/>
                    <a:gd name="T3" fmla="*/ 2 h 178"/>
                    <a:gd name="T4" fmla="*/ 5 w 446"/>
                    <a:gd name="T5" fmla="*/ 1 h 178"/>
                    <a:gd name="T6" fmla="*/ 10 w 446"/>
                    <a:gd name="T7" fmla="*/ 0 h 178"/>
                    <a:gd name="T8" fmla="*/ 15 w 446"/>
                    <a:gd name="T9" fmla="*/ 0 h 178"/>
                    <a:gd name="T10" fmla="*/ 19 w 446"/>
                    <a:gd name="T11" fmla="*/ 1 h 178"/>
                    <a:gd name="T12" fmla="*/ 25 w 446"/>
                    <a:gd name="T13" fmla="*/ 2 h 178"/>
                    <a:gd name="T14" fmla="*/ 29 w 446"/>
                    <a:gd name="T15" fmla="*/ 5 h 178"/>
                    <a:gd name="T16" fmla="*/ 31 w 446"/>
                    <a:gd name="T17" fmla="*/ 6 h 178"/>
                    <a:gd name="T18" fmla="*/ 31 w 446"/>
                    <a:gd name="T19" fmla="*/ 8 h 178"/>
                    <a:gd name="T20" fmla="*/ 29 w 446"/>
                    <a:gd name="T21" fmla="*/ 10 h 178"/>
                    <a:gd name="T22" fmla="*/ 25 w 446"/>
                    <a:gd name="T23" fmla="*/ 11 h 178"/>
                    <a:gd name="T24" fmla="*/ 20 w 446"/>
                    <a:gd name="T25" fmla="*/ 12 h 178"/>
                    <a:gd name="T26" fmla="*/ 15 w 446"/>
                    <a:gd name="T27" fmla="*/ 12 h 178"/>
                    <a:gd name="T28" fmla="*/ 9 w 446"/>
                    <a:gd name="T29" fmla="*/ 11 h 178"/>
                    <a:gd name="T30" fmla="*/ 4 w 446"/>
                    <a:gd name="T31" fmla="*/ 10 h 178"/>
                    <a:gd name="T32" fmla="*/ 1 w 446"/>
                    <a:gd name="T33" fmla="*/ 7 h 178"/>
                    <a:gd name="T34" fmla="*/ 0 w 446"/>
                    <a:gd name="T35" fmla="*/ 5 h 178"/>
                    <a:gd name="T36" fmla="*/ 0 w 446"/>
                    <a:gd name="T37" fmla="*/ 4 h 1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6" h="178">
                      <a:moveTo>
                        <a:pt x="0" y="52"/>
                      </a:moveTo>
                      <a:lnTo>
                        <a:pt x="23" y="24"/>
                      </a:lnTo>
                      <a:lnTo>
                        <a:pt x="75" y="8"/>
                      </a:lnTo>
                      <a:lnTo>
                        <a:pt x="142" y="0"/>
                      </a:lnTo>
                      <a:lnTo>
                        <a:pt x="211" y="1"/>
                      </a:lnTo>
                      <a:lnTo>
                        <a:pt x="279" y="11"/>
                      </a:lnTo>
                      <a:lnTo>
                        <a:pt x="359" y="35"/>
                      </a:lnTo>
                      <a:lnTo>
                        <a:pt x="424" y="72"/>
                      </a:lnTo>
                      <a:lnTo>
                        <a:pt x="441" y="94"/>
                      </a:lnTo>
                      <a:lnTo>
                        <a:pt x="446" y="119"/>
                      </a:lnTo>
                      <a:lnTo>
                        <a:pt x="419" y="147"/>
                      </a:lnTo>
                      <a:lnTo>
                        <a:pt x="364" y="167"/>
                      </a:lnTo>
                      <a:lnTo>
                        <a:pt x="291" y="178"/>
                      </a:lnTo>
                      <a:lnTo>
                        <a:pt x="210" y="177"/>
                      </a:lnTo>
                      <a:lnTo>
                        <a:pt x="129" y="166"/>
                      </a:lnTo>
                      <a:lnTo>
                        <a:pt x="60" y="142"/>
                      </a:lnTo>
                      <a:lnTo>
                        <a:pt x="14" y="105"/>
                      </a:lnTo>
                      <a:lnTo>
                        <a:pt x="2" y="79"/>
                      </a:lnTo>
                      <a:lnTo>
                        <a:pt x="0" y="52"/>
                      </a:lnTo>
                      <a:close/>
                    </a:path>
                  </a:pathLst>
                </a:custGeom>
                <a:solidFill>
                  <a:srgbClr val="D8B2E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97" name="Freeform 110"/>
                <p:cNvSpPr>
                  <a:spLocks/>
                </p:cNvSpPr>
                <p:nvPr/>
              </p:nvSpPr>
              <p:spPr bwMode="auto">
                <a:xfrm>
                  <a:off x="2846" y="1442"/>
                  <a:ext cx="21" cy="7"/>
                </a:xfrm>
                <a:custGeom>
                  <a:avLst/>
                  <a:gdLst>
                    <a:gd name="T0" fmla="*/ 0 w 323"/>
                    <a:gd name="T1" fmla="*/ 1 h 109"/>
                    <a:gd name="T2" fmla="*/ 1 w 323"/>
                    <a:gd name="T3" fmla="*/ 0 h 109"/>
                    <a:gd name="T4" fmla="*/ 3 w 323"/>
                    <a:gd name="T5" fmla="*/ 0 h 109"/>
                    <a:gd name="T6" fmla="*/ 9 w 323"/>
                    <a:gd name="T7" fmla="*/ 0 h 109"/>
                    <a:gd name="T8" fmla="*/ 13 w 323"/>
                    <a:gd name="T9" fmla="*/ 1 h 109"/>
                    <a:gd name="T10" fmla="*/ 17 w 323"/>
                    <a:gd name="T11" fmla="*/ 1 h 109"/>
                    <a:gd name="T12" fmla="*/ 20 w 323"/>
                    <a:gd name="T13" fmla="*/ 3 h 109"/>
                    <a:gd name="T14" fmla="*/ 21 w 323"/>
                    <a:gd name="T15" fmla="*/ 4 h 109"/>
                    <a:gd name="T16" fmla="*/ 21 w 323"/>
                    <a:gd name="T17" fmla="*/ 5 h 109"/>
                    <a:gd name="T18" fmla="*/ 20 w 323"/>
                    <a:gd name="T19" fmla="*/ 6 h 109"/>
                    <a:gd name="T20" fmla="*/ 17 w 323"/>
                    <a:gd name="T21" fmla="*/ 7 h 109"/>
                    <a:gd name="T22" fmla="*/ 14 w 323"/>
                    <a:gd name="T23" fmla="*/ 7 h 109"/>
                    <a:gd name="T24" fmla="*/ 10 w 323"/>
                    <a:gd name="T25" fmla="*/ 7 h 109"/>
                    <a:gd name="T26" fmla="*/ 6 w 323"/>
                    <a:gd name="T27" fmla="*/ 6 h 109"/>
                    <a:gd name="T28" fmla="*/ 3 w 323"/>
                    <a:gd name="T29" fmla="*/ 5 h 109"/>
                    <a:gd name="T30" fmla="*/ 1 w 323"/>
                    <a:gd name="T31" fmla="*/ 3 h 109"/>
                    <a:gd name="T32" fmla="*/ 0 w 323"/>
                    <a:gd name="T33" fmla="*/ 1 h 10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 h="109">
                      <a:moveTo>
                        <a:pt x="0" y="23"/>
                      </a:moveTo>
                      <a:lnTo>
                        <a:pt x="16" y="7"/>
                      </a:lnTo>
                      <a:lnTo>
                        <a:pt x="52" y="0"/>
                      </a:lnTo>
                      <a:lnTo>
                        <a:pt x="146" y="3"/>
                      </a:lnTo>
                      <a:lnTo>
                        <a:pt x="195" y="9"/>
                      </a:lnTo>
                      <a:lnTo>
                        <a:pt x="256" y="22"/>
                      </a:lnTo>
                      <a:lnTo>
                        <a:pt x="305" y="44"/>
                      </a:lnTo>
                      <a:lnTo>
                        <a:pt x="319" y="59"/>
                      </a:lnTo>
                      <a:lnTo>
                        <a:pt x="323" y="75"/>
                      </a:lnTo>
                      <a:lnTo>
                        <a:pt x="303" y="94"/>
                      </a:lnTo>
                      <a:lnTo>
                        <a:pt x="263" y="105"/>
                      </a:lnTo>
                      <a:lnTo>
                        <a:pt x="211" y="109"/>
                      </a:lnTo>
                      <a:lnTo>
                        <a:pt x="151" y="105"/>
                      </a:lnTo>
                      <a:lnTo>
                        <a:pt x="93" y="95"/>
                      </a:lnTo>
                      <a:lnTo>
                        <a:pt x="44" y="77"/>
                      </a:lnTo>
                      <a:lnTo>
                        <a:pt x="10" y="54"/>
                      </a:lnTo>
                      <a:lnTo>
                        <a:pt x="0" y="23"/>
                      </a:lnTo>
                      <a:close/>
                    </a:path>
                  </a:pathLst>
                </a:custGeom>
                <a:solidFill>
                  <a:srgbClr val="5E5E9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98" name="Freeform 111"/>
                <p:cNvSpPr>
                  <a:spLocks/>
                </p:cNvSpPr>
                <p:nvPr/>
              </p:nvSpPr>
              <p:spPr bwMode="auto">
                <a:xfrm>
                  <a:off x="2629" y="1539"/>
                  <a:ext cx="230" cy="166"/>
                </a:xfrm>
                <a:custGeom>
                  <a:avLst/>
                  <a:gdLst>
                    <a:gd name="T0" fmla="*/ 2 w 3384"/>
                    <a:gd name="T1" fmla="*/ 141 h 2435"/>
                    <a:gd name="T2" fmla="*/ 8 w 3384"/>
                    <a:gd name="T3" fmla="*/ 148 h 2435"/>
                    <a:gd name="T4" fmla="*/ 23 w 3384"/>
                    <a:gd name="T5" fmla="*/ 157 h 2435"/>
                    <a:gd name="T6" fmla="*/ 73 w 3384"/>
                    <a:gd name="T7" fmla="*/ 165 h 2435"/>
                    <a:gd name="T8" fmla="*/ 111 w 3384"/>
                    <a:gd name="T9" fmla="*/ 166 h 2435"/>
                    <a:gd name="T10" fmla="*/ 145 w 3384"/>
                    <a:gd name="T11" fmla="*/ 161 h 2435"/>
                    <a:gd name="T12" fmla="*/ 169 w 3384"/>
                    <a:gd name="T13" fmla="*/ 154 h 2435"/>
                    <a:gd name="T14" fmla="*/ 183 w 3384"/>
                    <a:gd name="T15" fmla="*/ 146 h 2435"/>
                    <a:gd name="T16" fmla="*/ 196 w 3384"/>
                    <a:gd name="T17" fmla="*/ 136 h 2435"/>
                    <a:gd name="T18" fmla="*/ 207 w 3384"/>
                    <a:gd name="T19" fmla="*/ 124 h 2435"/>
                    <a:gd name="T20" fmla="*/ 216 w 3384"/>
                    <a:gd name="T21" fmla="*/ 108 h 2435"/>
                    <a:gd name="T22" fmla="*/ 223 w 3384"/>
                    <a:gd name="T23" fmla="*/ 90 h 2435"/>
                    <a:gd name="T24" fmla="*/ 227 w 3384"/>
                    <a:gd name="T25" fmla="*/ 69 h 2435"/>
                    <a:gd name="T26" fmla="*/ 230 w 3384"/>
                    <a:gd name="T27" fmla="*/ 44 h 2435"/>
                    <a:gd name="T28" fmla="*/ 229 w 3384"/>
                    <a:gd name="T29" fmla="*/ 16 h 2435"/>
                    <a:gd name="T30" fmla="*/ 227 w 3384"/>
                    <a:gd name="T31" fmla="*/ 11 h 2435"/>
                    <a:gd name="T32" fmla="*/ 223 w 3384"/>
                    <a:gd name="T33" fmla="*/ 26 h 2435"/>
                    <a:gd name="T34" fmla="*/ 214 w 3384"/>
                    <a:gd name="T35" fmla="*/ 36 h 2435"/>
                    <a:gd name="T36" fmla="*/ 209 w 3384"/>
                    <a:gd name="T37" fmla="*/ 42 h 2435"/>
                    <a:gd name="T38" fmla="*/ 210 w 3384"/>
                    <a:gd name="T39" fmla="*/ 44 h 2435"/>
                    <a:gd name="T40" fmla="*/ 208 w 3384"/>
                    <a:gd name="T41" fmla="*/ 48 h 2435"/>
                    <a:gd name="T42" fmla="*/ 198 w 3384"/>
                    <a:gd name="T43" fmla="*/ 60 h 2435"/>
                    <a:gd name="T44" fmla="*/ 193 w 3384"/>
                    <a:gd name="T45" fmla="*/ 64 h 2435"/>
                    <a:gd name="T46" fmla="*/ 171 w 3384"/>
                    <a:gd name="T47" fmla="*/ 75 h 2435"/>
                    <a:gd name="T48" fmla="*/ 146 w 3384"/>
                    <a:gd name="T49" fmla="*/ 80 h 2435"/>
                    <a:gd name="T50" fmla="*/ 121 w 3384"/>
                    <a:gd name="T51" fmla="*/ 84 h 2435"/>
                    <a:gd name="T52" fmla="*/ 98 w 3384"/>
                    <a:gd name="T53" fmla="*/ 89 h 2435"/>
                    <a:gd name="T54" fmla="*/ 84 w 3384"/>
                    <a:gd name="T55" fmla="*/ 91 h 2435"/>
                    <a:gd name="T56" fmla="*/ 78 w 3384"/>
                    <a:gd name="T57" fmla="*/ 91 h 2435"/>
                    <a:gd name="T58" fmla="*/ 74 w 3384"/>
                    <a:gd name="T59" fmla="*/ 90 h 2435"/>
                    <a:gd name="T60" fmla="*/ 74 w 3384"/>
                    <a:gd name="T61" fmla="*/ 90 h 2435"/>
                    <a:gd name="T62" fmla="*/ 69 w 3384"/>
                    <a:gd name="T63" fmla="*/ 94 h 2435"/>
                    <a:gd name="T64" fmla="*/ 57 w 3384"/>
                    <a:gd name="T65" fmla="*/ 97 h 2435"/>
                    <a:gd name="T66" fmla="*/ 46 w 3384"/>
                    <a:gd name="T67" fmla="*/ 98 h 2435"/>
                    <a:gd name="T68" fmla="*/ 41 w 3384"/>
                    <a:gd name="T69" fmla="*/ 99 h 2435"/>
                    <a:gd name="T70" fmla="*/ 38 w 3384"/>
                    <a:gd name="T71" fmla="*/ 102 h 2435"/>
                    <a:gd name="T72" fmla="*/ 28 w 3384"/>
                    <a:gd name="T73" fmla="*/ 109 h 2435"/>
                    <a:gd name="T74" fmla="*/ 14 w 3384"/>
                    <a:gd name="T75" fmla="*/ 116 h 2435"/>
                    <a:gd name="T76" fmla="*/ 5 w 3384"/>
                    <a:gd name="T77" fmla="*/ 125 h 2435"/>
                    <a:gd name="T78" fmla="*/ 1 w 3384"/>
                    <a:gd name="T79" fmla="*/ 132 h 243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84" h="2435">
                      <a:moveTo>
                        <a:pt x="0" y="2008"/>
                      </a:moveTo>
                      <a:lnTo>
                        <a:pt x="27" y="2062"/>
                      </a:lnTo>
                      <a:lnTo>
                        <a:pt x="69" y="2116"/>
                      </a:lnTo>
                      <a:lnTo>
                        <a:pt x="123" y="2167"/>
                      </a:lnTo>
                      <a:lnTo>
                        <a:pt x="189" y="2217"/>
                      </a:lnTo>
                      <a:lnTo>
                        <a:pt x="344" y="2303"/>
                      </a:lnTo>
                      <a:lnTo>
                        <a:pt x="514" y="2367"/>
                      </a:lnTo>
                      <a:lnTo>
                        <a:pt x="1080" y="2423"/>
                      </a:lnTo>
                      <a:lnTo>
                        <a:pt x="1357" y="2435"/>
                      </a:lnTo>
                      <a:lnTo>
                        <a:pt x="1629" y="2432"/>
                      </a:lnTo>
                      <a:lnTo>
                        <a:pt x="1891" y="2411"/>
                      </a:lnTo>
                      <a:lnTo>
                        <a:pt x="2140" y="2367"/>
                      </a:lnTo>
                      <a:lnTo>
                        <a:pt x="2375" y="2298"/>
                      </a:lnTo>
                      <a:lnTo>
                        <a:pt x="2487" y="2253"/>
                      </a:lnTo>
                      <a:lnTo>
                        <a:pt x="2593" y="2200"/>
                      </a:lnTo>
                      <a:lnTo>
                        <a:pt x="2695" y="2140"/>
                      </a:lnTo>
                      <a:lnTo>
                        <a:pt x="2790" y="2072"/>
                      </a:lnTo>
                      <a:lnTo>
                        <a:pt x="2879" y="1994"/>
                      </a:lnTo>
                      <a:lnTo>
                        <a:pt x="2964" y="1907"/>
                      </a:lnTo>
                      <a:lnTo>
                        <a:pt x="3040" y="1812"/>
                      </a:lnTo>
                      <a:lnTo>
                        <a:pt x="3111" y="1705"/>
                      </a:lnTo>
                      <a:lnTo>
                        <a:pt x="3173" y="1588"/>
                      </a:lnTo>
                      <a:lnTo>
                        <a:pt x="3229" y="1460"/>
                      </a:lnTo>
                      <a:lnTo>
                        <a:pt x="3277" y="1322"/>
                      </a:lnTo>
                      <a:lnTo>
                        <a:pt x="3316" y="1172"/>
                      </a:lnTo>
                      <a:lnTo>
                        <a:pt x="3347" y="1009"/>
                      </a:lnTo>
                      <a:lnTo>
                        <a:pt x="3369" y="833"/>
                      </a:lnTo>
                      <a:lnTo>
                        <a:pt x="3381" y="646"/>
                      </a:lnTo>
                      <a:lnTo>
                        <a:pt x="3384" y="444"/>
                      </a:lnTo>
                      <a:lnTo>
                        <a:pt x="3376" y="230"/>
                      </a:lnTo>
                      <a:lnTo>
                        <a:pt x="3359" y="0"/>
                      </a:lnTo>
                      <a:lnTo>
                        <a:pt x="3346" y="157"/>
                      </a:lnTo>
                      <a:lnTo>
                        <a:pt x="3312" y="308"/>
                      </a:lnTo>
                      <a:lnTo>
                        <a:pt x="3278" y="382"/>
                      </a:lnTo>
                      <a:lnTo>
                        <a:pt x="3226" y="457"/>
                      </a:lnTo>
                      <a:lnTo>
                        <a:pt x="3154" y="534"/>
                      </a:lnTo>
                      <a:lnTo>
                        <a:pt x="3056" y="613"/>
                      </a:lnTo>
                      <a:lnTo>
                        <a:pt x="3076" y="616"/>
                      </a:lnTo>
                      <a:lnTo>
                        <a:pt x="3085" y="626"/>
                      </a:lnTo>
                      <a:lnTo>
                        <a:pt x="3088" y="640"/>
                      </a:lnTo>
                      <a:lnTo>
                        <a:pt x="3083" y="660"/>
                      </a:lnTo>
                      <a:lnTo>
                        <a:pt x="3056" y="708"/>
                      </a:lnTo>
                      <a:lnTo>
                        <a:pt x="3012" y="764"/>
                      </a:lnTo>
                      <a:lnTo>
                        <a:pt x="2911" y="873"/>
                      </a:lnTo>
                      <a:lnTo>
                        <a:pt x="2869" y="912"/>
                      </a:lnTo>
                      <a:lnTo>
                        <a:pt x="2845" y="932"/>
                      </a:lnTo>
                      <a:lnTo>
                        <a:pt x="2685" y="1027"/>
                      </a:lnTo>
                      <a:lnTo>
                        <a:pt x="2510" y="1096"/>
                      </a:lnTo>
                      <a:lnTo>
                        <a:pt x="2327" y="1144"/>
                      </a:lnTo>
                      <a:lnTo>
                        <a:pt x="2142" y="1170"/>
                      </a:lnTo>
                      <a:lnTo>
                        <a:pt x="1965" y="1195"/>
                      </a:lnTo>
                      <a:lnTo>
                        <a:pt x="1783" y="1230"/>
                      </a:lnTo>
                      <a:lnTo>
                        <a:pt x="1606" y="1268"/>
                      </a:lnTo>
                      <a:lnTo>
                        <a:pt x="1442" y="1304"/>
                      </a:lnTo>
                      <a:lnTo>
                        <a:pt x="1300" y="1332"/>
                      </a:lnTo>
                      <a:lnTo>
                        <a:pt x="1240" y="1339"/>
                      </a:lnTo>
                      <a:lnTo>
                        <a:pt x="1188" y="1343"/>
                      </a:lnTo>
                      <a:lnTo>
                        <a:pt x="1146" y="1341"/>
                      </a:lnTo>
                      <a:lnTo>
                        <a:pt x="1115" y="1332"/>
                      </a:lnTo>
                      <a:lnTo>
                        <a:pt x="1095" y="1315"/>
                      </a:lnTo>
                      <a:lnTo>
                        <a:pt x="1088" y="1291"/>
                      </a:lnTo>
                      <a:lnTo>
                        <a:pt x="1083" y="1319"/>
                      </a:lnTo>
                      <a:lnTo>
                        <a:pt x="1068" y="1343"/>
                      </a:lnTo>
                      <a:lnTo>
                        <a:pt x="1012" y="1381"/>
                      </a:lnTo>
                      <a:lnTo>
                        <a:pt x="934" y="1409"/>
                      </a:lnTo>
                      <a:lnTo>
                        <a:pt x="844" y="1427"/>
                      </a:lnTo>
                      <a:lnTo>
                        <a:pt x="754" y="1438"/>
                      </a:lnTo>
                      <a:lnTo>
                        <a:pt x="676" y="1444"/>
                      </a:lnTo>
                      <a:lnTo>
                        <a:pt x="620" y="1446"/>
                      </a:lnTo>
                      <a:lnTo>
                        <a:pt x="599" y="1446"/>
                      </a:lnTo>
                      <a:lnTo>
                        <a:pt x="587" y="1475"/>
                      </a:lnTo>
                      <a:lnTo>
                        <a:pt x="565" y="1500"/>
                      </a:lnTo>
                      <a:lnTo>
                        <a:pt x="500" y="1548"/>
                      </a:lnTo>
                      <a:lnTo>
                        <a:pt x="412" y="1595"/>
                      </a:lnTo>
                      <a:lnTo>
                        <a:pt x="313" y="1647"/>
                      </a:lnTo>
                      <a:lnTo>
                        <a:pt x="212" y="1708"/>
                      </a:lnTo>
                      <a:lnTo>
                        <a:pt x="119" y="1786"/>
                      </a:lnTo>
                      <a:lnTo>
                        <a:pt x="80" y="1832"/>
                      </a:lnTo>
                      <a:lnTo>
                        <a:pt x="45" y="1884"/>
                      </a:lnTo>
                      <a:lnTo>
                        <a:pt x="19" y="1942"/>
                      </a:lnTo>
                      <a:lnTo>
                        <a:pt x="0" y="2008"/>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199" name="Freeform 112"/>
                <p:cNvSpPr>
                  <a:spLocks/>
                </p:cNvSpPr>
                <p:nvPr/>
              </p:nvSpPr>
              <p:spPr bwMode="auto">
                <a:xfrm>
                  <a:off x="2629" y="1539"/>
                  <a:ext cx="230" cy="166"/>
                </a:xfrm>
                <a:custGeom>
                  <a:avLst/>
                  <a:gdLst>
                    <a:gd name="T0" fmla="*/ 2 w 3384"/>
                    <a:gd name="T1" fmla="*/ 141 h 2435"/>
                    <a:gd name="T2" fmla="*/ 8 w 3384"/>
                    <a:gd name="T3" fmla="*/ 148 h 2435"/>
                    <a:gd name="T4" fmla="*/ 23 w 3384"/>
                    <a:gd name="T5" fmla="*/ 157 h 2435"/>
                    <a:gd name="T6" fmla="*/ 73 w 3384"/>
                    <a:gd name="T7" fmla="*/ 165 h 2435"/>
                    <a:gd name="T8" fmla="*/ 111 w 3384"/>
                    <a:gd name="T9" fmla="*/ 166 h 2435"/>
                    <a:gd name="T10" fmla="*/ 145 w 3384"/>
                    <a:gd name="T11" fmla="*/ 161 h 2435"/>
                    <a:gd name="T12" fmla="*/ 169 w 3384"/>
                    <a:gd name="T13" fmla="*/ 154 h 2435"/>
                    <a:gd name="T14" fmla="*/ 183 w 3384"/>
                    <a:gd name="T15" fmla="*/ 146 h 2435"/>
                    <a:gd name="T16" fmla="*/ 196 w 3384"/>
                    <a:gd name="T17" fmla="*/ 136 h 2435"/>
                    <a:gd name="T18" fmla="*/ 207 w 3384"/>
                    <a:gd name="T19" fmla="*/ 124 h 2435"/>
                    <a:gd name="T20" fmla="*/ 216 w 3384"/>
                    <a:gd name="T21" fmla="*/ 108 h 2435"/>
                    <a:gd name="T22" fmla="*/ 223 w 3384"/>
                    <a:gd name="T23" fmla="*/ 90 h 2435"/>
                    <a:gd name="T24" fmla="*/ 227 w 3384"/>
                    <a:gd name="T25" fmla="*/ 69 h 2435"/>
                    <a:gd name="T26" fmla="*/ 230 w 3384"/>
                    <a:gd name="T27" fmla="*/ 44 h 2435"/>
                    <a:gd name="T28" fmla="*/ 229 w 3384"/>
                    <a:gd name="T29" fmla="*/ 16 h 2435"/>
                    <a:gd name="T30" fmla="*/ 227 w 3384"/>
                    <a:gd name="T31" fmla="*/ 11 h 2435"/>
                    <a:gd name="T32" fmla="*/ 223 w 3384"/>
                    <a:gd name="T33" fmla="*/ 26 h 2435"/>
                    <a:gd name="T34" fmla="*/ 214 w 3384"/>
                    <a:gd name="T35" fmla="*/ 36 h 2435"/>
                    <a:gd name="T36" fmla="*/ 209 w 3384"/>
                    <a:gd name="T37" fmla="*/ 42 h 2435"/>
                    <a:gd name="T38" fmla="*/ 210 w 3384"/>
                    <a:gd name="T39" fmla="*/ 44 h 2435"/>
                    <a:gd name="T40" fmla="*/ 208 w 3384"/>
                    <a:gd name="T41" fmla="*/ 48 h 2435"/>
                    <a:gd name="T42" fmla="*/ 198 w 3384"/>
                    <a:gd name="T43" fmla="*/ 60 h 2435"/>
                    <a:gd name="T44" fmla="*/ 193 w 3384"/>
                    <a:gd name="T45" fmla="*/ 64 h 2435"/>
                    <a:gd name="T46" fmla="*/ 171 w 3384"/>
                    <a:gd name="T47" fmla="*/ 75 h 2435"/>
                    <a:gd name="T48" fmla="*/ 146 w 3384"/>
                    <a:gd name="T49" fmla="*/ 80 h 2435"/>
                    <a:gd name="T50" fmla="*/ 121 w 3384"/>
                    <a:gd name="T51" fmla="*/ 84 h 2435"/>
                    <a:gd name="T52" fmla="*/ 98 w 3384"/>
                    <a:gd name="T53" fmla="*/ 89 h 2435"/>
                    <a:gd name="T54" fmla="*/ 84 w 3384"/>
                    <a:gd name="T55" fmla="*/ 91 h 2435"/>
                    <a:gd name="T56" fmla="*/ 78 w 3384"/>
                    <a:gd name="T57" fmla="*/ 91 h 2435"/>
                    <a:gd name="T58" fmla="*/ 74 w 3384"/>
                    <a:gd name="T59" fmla="*/ 90 h 2435"/>
                    <a:gd name="T60" fmla="*/ 74 w 3384"/>
                    <a:gd name="T61" fmla="*/ 90 h 2435"/>
                    <a:gd name="T62" fmla="*/ 69 w 3384"/>
                    <a:gd name="T63" fmla="*/ 94 h 2435"/>
                    <a:gd name="T64" fmla="*/ 57 w 3384"/>
                    <a:gd name="T65" fmla="*/ 97 h 2435"/>
                    <a:gd name="T66" fmla="*/ 46 w 3384"/>
                    <a:gd name="T67" fmla="*/ 98 h 2435"/>
                    <a:gd name="T68" fmla="*/ 41 w 3384"/>
                    <a:gd name="T69" fmla="*/ 99 h 2435"/>
                    <a:gd name="T70" fmla="*/ 38 w 3384"/>
                    <a:gd name="T71" fmla="*/ 102 h 2435"/>
                    <a:gd name="T72" fmla="*/ 28 w 3384"/>
                    <a:gd name="T73" fmla="*/ 109 h 2435"/>
                    <a:gd name="T74" fmla="*/ 14 w 3384"/>
                    <a:gd name="T75" fmla="*/ 116 h 2435"/>
                    <a:gd name="T76" fmla="*/ 5 w 3384"/>
                    <a:gd name="T77" fmla="*/ 125 h 2435"/>
                    <a:gd name="T78" fmla="*/ 1 w 3384"/>
                    <a:gd name="T79" fmla="*/ 132 h 243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384" h="2435">
                      <a:moveTo>
                        <a:pt x="0" y="2008"/>
                      </a:moveTo>
                      <a:lnTo>
                        <a:pt x="27" y="2062"/>
                      </a:lnTo>
                      <a:lnTo>
                        <a:pt x="69" y="2116"/>
                      </a:lnTo>
                      <a:lnTo>
                        <a:pt x="123" y="2167"/>
                      </a:lnTo>
                      <a:lnTo>
                        <a:pt x="189" y="2217"/>
                      </a:lnTo>
                      <a:lnTo>
                        <a:pt x="344" y="2303"/>
                      </a:lnTo>
                      <a:lnTo>
                        <a:pt x="514" y="2367"/>
                      </a:lnTo>
                      <a:lnTo>
                        <a:pt x="1080" y="2423"/>
                      </a:lnTo>
                      <a:lnTo>
                        <a:pt x="1357" y="2435"/>
                      </a:lnTo>
                      <a:lnTo>
                        <a:pt x="1629" y="2432"/>
                      </a:lnTo>
                      <a:lnTo>
                        <a:pt x="1891" y="2411"/>
                      </a:lnTo>
                      <a:lnTo>
                        <a:pt x="2140" y="2367"/>
                      </a:lnTo>
                      <a:lnTo>
                        <a:pt x="2375" y="2298"/>
                      </a:lnTo>
                      <a:lnTo>
                        <a:pt x="2487" y="2253"/>
                      </a:lnTo>
                      <a:lnTo>
                        <a:pt x="2593" y="2200"/>
                      </a:lnTo>
                      <a:lnTo>
                        <a:pt x="2695" y="2140"/>
                      </a:lnTo>
                      <a:lnTo>
                        <a:pt x="2790" y="2072"/>
                      </a:lnTo>
                      <a:lnTo>
                        <a:pt x="2879" y="1994"/>
                      </a:lnTo>
                      <a:lnTo>
                        <a:pt x="2964" y="1907"/>
                      </a:lnTo>
                      <a:lnTo>
                        <a:pt x="3040" y="1812"/>
                      </a:lnTo>
                      <a:lnTo>
                        <a:pt x="3111" y="1705"/>
                      </a:lnTo>
                      <a:lnTo>
                        <a:pt x="3173" y="1588"/>
                      </a:lnTo>
                      <a:lnTo>
                        <a:pt x="3229" y="1460"/>
                      </a:lnTo>
                      <a:lnTo>
                        <a:pt x="3277" y="1322"/>
                      </a:lnTo>
                      <a:lnTo>
                        <a:pt x="3316" y="1172"/>
                      </a:lnTo>
                      <a:lnTo>
                        <a:pt x="3347" y="1009"/>
                      </a:lnTo>
                      <a:lnTo>
                        <a:pt x="3369" y="833"/>
                      </a:lnTo>
                      <a:lnTo>
                        <a:pt x="3381" y="646"/>
                      </a:lnTo>
                      <a:lnTo>
                        <a:pt x="3384" y="444"/>
                      </a:lnTo>
                      <a:lnTo>
                        <a:pt x="3376" y="230"/>
                      </a:lnTo>
                      <a:lnTo>
                        <a:pt x="3359" y="0"/>
                      </a:lnTo>
                      <a:lnTo>
                        <a:pt x="3346" y="157"/>
                      </a:lnTo>
                      <a:lnTo>
                        <a:pt x="3312" y="308"/>
                      </a:lnTo>
                      <a:lnTo>
                        <a:pt x="3278" y="382"/>
                      </a:lnTo>
                      <a:lnTo>
                        <a:pt x="3226" y="457"/>
                      </a:lnTo>
                      <a:lnTo>
                        <a:pt x="3154" y="534"/>
                      </a:lnTo>
                      <a:lnTo>
                        <a:pt x="3056" y="613"/>
                      </a:lnTo>
                      <a:lnTo>
                        <a:pt x="3076" y="616"/>
                      </a:lnTo>
                      <a:lnTo>
                        <a:pt x="3085" y="626"/>
                      </a:lnTo>
                      <a:lnTo>
                        <a:pt x="3088" y="640"/>
                      </a:lnTo>
                      <a:lnTo>
                        <a:pt x="3083" y="660"/>
                      </a:lnTo>
                      <a:lnTo>
                        <a:pt x="3056" y="708"/>
                      </a:lnTo>
                      <a:lnTo>
                        <a:pt x="3012" y="764"/>
                      </a:lnTo>
                      <a:lnTo>
                        <a:pt x="2911" y="873"/>
                      </a:lnTo>
                      <a:lnTo>
                        <a:pt x="2869" y="912"/>
                      </a:lnTo>
                      <a:lnTo>
                        <a:pt x="2845" y="932"/>
                      </a:lnTo>
                      <a:lnTo>
                        <a:pt x="2685" y="1027"/>
                      </a:lnTo>
                      <a:lnTo>
                        <a:pt x="2510" y="1096"/>
                      </a:lnTo>
                      <a:lnTo>
                        <a:pt x="2327" y="1144"/>
                      </a:lnTo>
                      <a:lnTo>
                        <a:pt x="2142" y="1170"/>
                      </a:lnTo>
                      <a:lnTo>
                        <a:pt x="1965" y="1195"/>
                      </a:lnTo>
                      <a:lnTo>
                        <a:pt x="1783" y="1230"/>
                      </a:lnTo>
                      <a:lnTo>
                        <a:pt x="1606" y="1268"/>
                      </a:lnTo>
                      <a:lnTo>
                        <a:pt x="1442" y="1304"/>
                      </a:lnTo>
                      <a:lnTo>
                        <a:pt x="1300" y="1332"/>
                      </a:lnTo>
                      <a:lnTo>
                        <a:pt x="1240" y="1339"/>
                      </a:lnTo>
                      <a:lnTo>
                        <a:pt x="1188" y="1343"/>
                      </a:lnTo>
                      <a:lnTo>
                        <a:pt x="1146" y="1341"/>
                      </a:lnTo>
                      <a:lnTo>
                        <a:pt x="1115" y="1332"/>
                      </a:lnTo>
                      <a:lnTo>
                        <a:pt x="1095" y="1315"/>
                      </a:lnTo>
                      <a:lnTo>
                        <a:pt x="1088" y="1291"/>
                      </a:lnTo>
                      <a:lnTo>
                        <a:pt x="1083" y="1319"/>
                      </a:lnTo>
                      <a:lnTo>
                        <a:pt x="1068" y="1343"/>
                      </a:lnTo>
                      <a:lnTo>
                        <a:pt x="1012" y="1381"/>
                      </a:lnTo>
                      <a:lnTo>
                        <a:pt x="934" y="1409"/>
                      </a:lnTo>
                      <a:lnTo>
                        <a:pt x="844" y="1427"/>
                      </a:lnTo>
                      <a:lnTo>
                        <a:pt x="754" y="1438"/>
                      </a:lnTo>
                      <a:lnTo>
                        <a:pt x="676" y="1444"/>
                      </a:lnTo>
                      <a:lnTo>
                        <a:pt x="620" y="1446"/>
                      </a:lnTo>
                      <a:lnTo>
                        <a:pt x="599" y="1446"/>
                      </a:lnTo>
                      <a:lnTo>
                        <a:pt x="587" y="1475"/>
                      </a:lnTo>
                      <a:lnTo>
                        <a:pt x="565" y="1500"/>
                      </a:lnTo>
                      <a:lnTo>
                        <a:pt x="500" y="1548"/>
                      </a:lnTo>
                      <a:lnTo>
                        <a:pt x="412" y="1595"/>
                      </a:lnTo>
                      <a:lnTo>
                        <a:pt x="313" y="1647"/>
                      </a:lnTo>
                      <a:lnTo>
                        <a:pt x="212" y="1708"/>
                      </a:lnTo>
                      <a:lnTo>
                        <a:pt x="119" y="1786"/>
                      </a:lnTo>
                      <a:lnTo>
                        <a:pt x="80" y="1832"/>
                      </a:lnTo>
                      <a:lnTo>
                        <a:pt x="45" y="1884"/>
                      </a:lnTo>
                      <a:lnTo>
                        <a:pt x="19" y="1942"/>
                      </a:lnTo>
                      <a:lnTo>
                        <a:pt x="0" y="2008"/>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00" name="Freeform 113"/>
                <p:cNvSpPr>
                  <a:spLocks/>
                </p:cNvSpPr>
                <p:nvPr/>
              </p:nvSpPr>
              <p:spPr bwMode="auto">
                <a:xfrm>
                  <a:off x="2620" y="1265"/>
                  <a:ext cx="245" cy="411"/>
                </a:xfrm>
                <a:custGeom>
                  <a:avLst/>
                  <a:gdLst>
                    <a:gd name="T0" fmla="*/ 30 w 3583"/>
                    <a:gd name="T1" fmla="*/ 185 h 6021"/>
                    <a:gd name="T2" fmla="*/ 42 w 3583"/>
                    <a:gd name="T3" fmla="*/ 151 h 6021"/>
                    <a:gd name="T4" fmla="*/ 73 w 3583"/>
                    <a:gd name="T5" fmla="*/ 93 h 6021"/>
                    <a:gd name="T6" fmla="*/ 112 w 3583"/>
                    <a:gd name="T7" fmla="*/ 45 h 6021"/>
                    <a:gd name="T8" fmla="*/ 147 w 3583"/>
                    <a:gd name="T9" fmla="*/ 15 h 6021"/>
                    <a:gd name="T10" fmla="*/ 174 w 3583"/>
                    <a:gd name="T11" fmla="*/ 1 h 6021"/>
                    <a:gd name="T12" fmla="*/ 193 w 3583"/>
                    <a:gd name="T13" fmla="*/ 1 h 6021"/>
                    <a:gd name="T14" fmla="*/ 211 w 3583"/>
                    <a:gd name="T15" fmla="*/ 14 h 6021"/>
                    <a:gd name="T16" fmla="*/ 225 w 3583"/>
                    <a:gd name="T17" fmla="*/ 33 h 6021"/>
                    <a:gd name="T18" fmla="*/ 232 w 3583"/>
                    <a:gd name="T19" fmla="*/ 60 h 6021"/>
                    <a:gd name="T20" fmla="*/ 235 w 3583"/>
                    <a:gd name="T21" fmla="*/ 102 h 6021"/>
                    <a:gd name="T22" fmla="*/ 233 w 3583"/>
                    <a:gd name="T23" fmla="*/ 120 h 6021"/>
                    <a:gd name="T24" fmla="*/ 238 w 3583"/>
                    <a:gd name="T25" fmla="*/ 143 h 6021"/>
                    <a:gd name="T26" fmla="*/ 240 w 3583"/>
                    <a:gd name="T27" fmla="*/ 161 h 6021"/>
                    <a:gd name="T28" fmla="*/ 244 w 3583"/>
                    <a:gd name="T29" fmla="*/ 180 h 6021"/>
                    <a:gd name="T30" fmla="*/ 244 w 3583"/>
                    <a:gd name="T31" fmla="*/ 206 h 6021"/>
                    <a:gd name="T32" fmla="*/ 244 w 3583"/>
                    <a:gd name="T33" fmla="*/ 233 h 6021"/>
                    <a:gd name="T34" fmla="*/ 241 w 3583"/>
                    <a:gd name="T35" fmla="*/ 261 h 6021"/>
                    <a:gd name="T36" fmla="*/ 237 w 3583"/>
                    <a:gd name="T37" fmla="*/ 295 h 6021"/>
                    <a:gd name="T38" fmla="*/ 227 w 3583"/>
                    <a:gd name="T39" fmla="*/ 311 h 6021"/>
                    <a:gd name="T40" fmla="*/ 220 w 3583"/>
                    <a:gd name="T41" fmla="*/ 324 h 6021"/>
                    <a:gd name="T42" fmla="*/ 211 w 3583"/>
                    <a:gd name="T43" fmla="*/ 333 h 6021"/>
                    <a:gd name="T44" fmla="*/ 203 w 3583"/>
                    <a:gd name="T45" fmla="*/ 338 h 6021"/>
                    <a:gd name="T46" fmla="*/ 186 w 3583"/>
                    <a:gd name="T47" fmla="*/ 350 h 6021"/>
                    <a:gd name="T48" fmla="*/ 178 w 3583"/>
                    <a:gd name="T49" fmla="*/ 354 h 6021"/>
                    <a:gd name="T50" fmla="*/ 162 w 3583"/>
                    <a:gd name="T51" fmla="*/ 358 h 6021"/>
                    <a:gd name="T52" fmla="*/ 139 w 3583"/>
                    <a:gd name="T53" fmla="*/ 360 h 6021"/>
                    <a:gd name="T54" fmla="*/ 134 w 3583"/>
                    <a:gd name="T55" fmla="*/ 360 h 6021"/>
                    <a:gd name="T56" fmla="*/ 123 w 3583"/>
                    <a:gd name="T57" fmla="*/ 366 h 6021"/>
                    <a:gd name="T58" fmla="*/ 112 w 3583"/>
                    <a:gd name="T59" fmla="*/ 366 h 6021"/>
                    <a:gd name="T60" fmla="*/ 104 w 3583"/>
                    <a:gd name="T61" fmla="*/ 369 h 6021"/>
                    <a:gd name="T62" fmla="*/ 90 w 3583"/>
                    <a:gd name="T63" fmla="*/ 371 h 6021"/>
                    <a:gd name="T64" fmla="*/ 83 w 3583"/>
                    <a:gd name="T65" fmla="*/ 367 h 6021"/>
                    <a:gd name="T66" fmla="*/ 78 w 3583"/>
                    <a:gd name="T67" fmla="*/ 372 h 6021"/>
                    <a:gd name="T68" fmla="*/ 60 w 3583"/>
                    <a:gd name="T69" fmla="*/ 374 h 6021"/>
                    <a:gd name="T70" fmla="*/ 49 w 3583"/>
                    <a:gd name="T71" fmla="*/ 373 h 6021"/>
                    <a:gd name="T72" fmla="*/ 43 w 3583"/>
                    <a:gd name="T73" fmla="*/ 380 h 6021"/>
                    <a:gd name="T74" fmla="*/ 23 w 3583"/>
                    <a:gd name="T75" fmla="*/ 391 h 6021"/>
                    <a:gd name="T76" fmla="*/ 11 w 3583"/>
                    <a:gd name="T77" fmla="*/ 403 h 6021"/>
                    <a:gd name="T78" fmla="*/ 5 w 3583"/>
                    <a:gd name="T79" fmla="*/ 402 h 6021"/>
                    <a:gd name="T80" fmla="*/ 0 w 3583"/>
                    <a:gd name="T81" fmla="*/ 363 h 6021"/>
                    <a:gd name="T82" fmla="*/ 2 w 3583"/>
                    <a:gd name="T83" fmla="*/ 297 h 6021"/>
                    <a:gd name="T84" fmla="*/ 9 w 3583"/>
                    <a:gd name="T85" fmla="*/ 249 h 6021"/>
                    <a:gd name="T86" fmla="*/ 18 w 3583"/>
                    <a:gd name="T87" fmla="*/ 215 h 6021"/>
                    <a:gd name="T88" fmla="*/ 26 w 3583"/>
                    <a:gd name="T89" fmla="*/ 205 h 60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583" h="6021">
                      <a:moveTo>
                        <a:pt x="386" y="3009"/>
                      </a:moveTo>
                      <a:lnTo>
                        <a:pt x="407" y="2862"/>
                      </a:lnTo>
                      <a:lnTo>
                        <a:pt x="440" y="2707"/>
                      </a:lnTo>
                      <a:lnTo>
                        <a:pt x="486" y="2546"/>
                      </a:lnTo>
                      <a:lnTo>
                        <a:pt x="543" y="2378"/>
                      </a:lnTo>
                      <a:lnTo>
                        <a:pt x="611" y="2207"/>
                      </a:lnTo>
                      <a:lnTo>
                        <a:pt x="689" y="2035"/>
                      </a:lnTo>
                      <a:lnTo>
                        <a:pt x="868" y="1690"/>
                      </a:lnTo>
                      <a:lnTo>
                        <a:pt x="1072" y="1358"/>
                      </a:lnTo>
                      <a:lnTo>
                        <a:pt x="1293" y="1047"/>
                      </a:lnTo>
                      <a:lnTo>
                        <a:pt x="1521" y="774"/>
                      </a:lnTo>
                      <a:lnTo>
                        <a:pt x="1636" y="654"/>
                      </a:lnTo>
                      <a:lnTo>
                        <a:pt x="1749" y="548"/>
                      </a:lnTo>
                      <a:lnTo>
                        <a:pt x="1951" y="375"/>
                      </a:lnTo>
                      <a:lnTo>
                        <a:pt x="2150" y="219"/>
                      </a:lnTo>
                      <a:lnTo>
                        <a:pt x="2347" y="97"/>
                      </a:lnTo>
                      <a:lnTo>
                        <a:pt x="2444" y="52"/>
                      </a:lnTo>
                      <a:lnTo>
                        <a:pt x="2540" y="19"/>
                      </a:lnTo>
                      <a:lnTo>
                        <a:pt x="2635" y="1"/>
                      </a:lnTo>
                      <a:lnTo>
                        <a:pt x="2730" y="0"/>
                      </a:lnTo>
                      <a:lnTo>
                        <a:pt x="2822" y="17"/>
                      </a:lnTo>
                      <a:lnTo>
                        <a:pt x="2914" y="55"/>
                      </a:lnTo>
                      <a:lnTo>
                        <a:pt x="3004" y="114"/>
                      </a:lnTo>
                      <a:lnTo>
                        <a:pt x="3093" y="198"/>
                      </a:lnTo>
                      <a:lnTo>
                        <a:pt x="3181" y="305"/>
                      </a:lnTo>
                      <a:lnTo>
                        <a:pt x="3267" y="440"/>
                      </a:lnTo>
                      <a:lnTo>
                        <a:pt x="3289" y="484"/>
                      </a:lnTo>
                      <a:lnTo>
                        <a:pt x="3309" y="542"/>
                      </a:lnTo>
                      <a:lnTo>
                        <a:pt x="3351" y="694"/>
                      </a:lnTo>
                      <a:lnTo>
                        <a:pt x="3389" y="879"/>
                      </a:lnTo>
                      <a:lnTo>
                        <a:pt x="3418" y="1086"/>
                      </a:lnTo>
                      <a:lnTo>
                        <a:pt x="3436" y="1297"/>
                      </a:lnTo>
                      <a:lnTo>
                        <a:pt x="3439" y="1501"/>
                      </a:lnTo>
                      <a:lnTo>
                        <a:pt x="3434" y="1595"/>
                      </a:lnTo>
                      <a:lnTo>
                        <a:pt x="3424" y="1682"/>
                      </a:lnTo>
                      <a:lnTo>
                        <a:pt x="3408" y="1760"/>
                      </a:lnTo>
                      <a:lnTo>
                        <a:pt x="3386" y="1827"/>
                      </a:lnTo>
                      <a:lnTo>
                        <a:pt x="3434" y="1963"/>
                      </a:lnTo>
                      <a:lnTo>
                        <a:pt x="3483" y="2095"/>
                      </a:lnTo>
                      <a:lnTo>
                        <a:pt x="3503" y="2171"/>
                      </a:lnTo>
                      <a:lnTo>
                        <a:pt x="3515" y="2258"/>
                      </a:lnTo>
                      <a:lnTo>
                        <a:pt x="3517" y="2360"/>
                      </a:lnTo>
                      <a:lnTo>
                        <a:pt x="3506" y="2483"/>
                      </a:lnTo>
                      <a:lnTo>
                        <a:pt x="3543" y="2555"/>
                      </a:lnTo>
                      <a:lnTo>
                        <a:pt x="3567" y="2636"/>
                      </a:lnTo>
                      <a:lnTo>
                        <a:pt x="3580" y="2722"/>
                      </a:lnTo>
                      <a:lnTo>
                        <a:pt x="3583" y="2816"/>
                      </a:lnTo>
                      <a:lnTo>
                        <a:pt x="3565" y="3015"/>
                      </a:lnTo>
                      <a:lnTo>
                        <a:pt x="3530" y="3225"/>
                      </a:lnTo>
                      <a:lnTo>
                        <a:pt x="3559" y="3321"/>
                      </a:lnTo>
                      <a:lnTo>
                        <a:pt x="3571" y="3419"/>
                      </a:lnTo>
                      <a:lnTo>
                        <a:pt x="3571" y="3520"/>
                      </a:lnTo>
                      <a:lnTo>
                        <a:pt x="3561" y="3622"/>
                      </a:lnTo>
                      <a:lnTo>
                        <a:pt x="3524" y="3823"/>
                      </a:lnTo>
                      <a:lnTo>
                        <a:pt x="3482" y="4013"/>
                      </a:lnTo>
                      <a:lnTo>
                        <a:pt x="3476" y="4172"/>
                      </a:lnTo>
                      <a:lnTo>
                        <a:pt x="3461" y="4325"/>
                      </a:lnTo>
                      <a:lnTo>
                        <a:pt x="3437" y="4401"/>
                      </a:lnTo>
                      <a:lnTo>
                        <a:pt x="3394" y="4478"/>
                      </a:lnTo>
                      <a:lnTo>
                        <a:pt x="3327" y="4556"/>
                      </a:lnTo>
                      <a:lnTo>
                        <a:pt x="3232" y="4635"/>
                      </a:lnTo>
                      <a:lnTo>
                        <a:pt x="3240" y="4689"/>
                      </a:lnTo>
                      <a:lnTo>
                        <a:pt x="3224" y="4741"/>
                      </a:lnTo>
                      <a:lnTo>
                        <a:pt x="3187" y="4792"/>
                      </a:lnTo>
                      <a:lnTo>
                        <a:pt x="3138" y="4837"/>
                      </a:lnTo>
                      <a:lnTo>
                        <a:pt x="3084" y="4875"/>
                      </a:lnTo>
                      <a:lnTo>
                        <a:pt x="3033" y="4908"/>
                      </a:lnTo>
                      <a:lnTo>
                        <a:pt x="2992" y="4931"/>
                      </a:lnTo>
                      <a:lnTo>
                        <a:pt x="2968" y="4945"/>
                      </a:lnTo>
                      <a:lnTo>
                        <a:pt x="2888" y="5010"/>
                      </a:lnTo>
                      <a:lnTo>
                        <a:pt x="2803" y="5080"/>
                      </a:lnTo>
                      <a:lnTo>
                        <a:pt x="2717" y="5133"/>
                      </a:lnTo>
                      <a:lnTo>
                        <a:pt x="2674" y="5147"/>
                      </a:lnTo>
                      <a:lnTo>
                        <a:pt x="2632" y="5148"/>
                      </a:lnTo>
                      <a:lnTo>
                        <a:pt x="2607" y="5180"/>
                      </a:lnTo>
                      <a:lnTo>
                        <a:pt x="2572" y="5204"/>
                      </a:lnTo>
                      <a:lnTo>
                        <a:pt x="2479" y="5234"/>
                      </a:lnTo>
                      <a:lnTo>
                        <a:pt x="2374" y="5248"/>
                      </a:lnTo>
                      <a:lnTo>
                        <a:pt x="2275" y="5256"/>
                      </a:lnTo>
                      <a:lnTo>
                        <a:pt x="2110" y="5277"/>
                      </a:lnTo>
                      <a:lnTo>
                        <a:pt x="2034" y="5276"/>
                      </a:lnTo>
                      <a:lnTo>
                        <a:pt x="2002" y="5267"/>
                      </a:lnTo>
                      <a:lnTo>
                        <a:pt x="1977" y="5250"/>
                      </a:lnTo>
                      <a:lnTo>
                        <a:pt x="1956" y="5278"/>
                      </a:lnTo>
                      <a:lnTo>
                        <a:pt x="1915" y="5307"/>
                      </a:lnTo>
                      <a:lnTo>
                        <a:pt x="1860" y="5335"/>
                      </a:lnTo>
                      <a:lnTo>
                        <a:pt x="1799" y="5358"/>
                      </a:lnTo>
                      <a:lnTo>
                        <a:pt x="1737" y="5373"/>
                      </a:lnTo>
                      <a:lnTo>
                        <a:pt x="1681" y="5376"/>
                      </a:lnTo>
                      <a:lnTo>
                        <a:pt x="1639" y="5363"/>
                      </a:lnTo>
                      <a:lnTo>
                        <a:pt x="1614" y="5331"/>
                      </a:lnTo>
                      <a:lnTo>
                        <a:pt x="1572" y="5379"/>
                      </a:lnTo>
                      <a:lnTo>
                        <a:pt x="1514" y="5412"/>
                      </a:lnTo>
                      <a:lnTo>
                        <a:pt x="1449" y="5430"/>
                      </a:lnTo>
                      <a:lnTo>
                        <a:pt x="1381" y="5438"/>
                      </a:lnTo>
                      <a:lnTo>
                        <a:pt x="1316" y="5435"/>
                      </a:lnTo>
                      <a:lnTo>
                        <a:pt x="1262" y="5423"/>
                      </a:lnTo>
                      <a:lnTo>
                        <a:pt x="1225" y="5403"/>
                      </a:lnTo>
                      <a:lnTo>
                        <a:pt x="1211" y="5377"/>
                      </a:lnTo>
                      <a:lnTo>
                        <a:pt x="1206" y="5403"/>
                      </a:lnTo>
                      <a:lnTo>
                        <a:pt x="1191" y="5424"/>
                      </a:lnTo>
                      <a:lnTo>
                        <a:pt x="1135" y="5455"/>
                      </a:lnTo>
                      <a:lnTo>
                        <a:pt x="1057" y="5470"/>
                      </a:lnTo>
                      <a:lnTo>
                        <a:pt x="967" y="5475"/>
                      </a:lnTo>
                      <a:lnTo>
                        <a:pt x="877" y="5474"/>
                      </a:lnTo>
                      <a:lnTo>
                        <a:pt x="799" y="5468"/>
                      </a:lnTo>
                      <a:lnTo>
                        <a:pt x="743" y="5462"/>
                      </a:lnTo>
                      <a:lnTo>
                        <a:pt x="722" y="5459"/>
                      </a:lnTo>
                      <a:lnTo>
                        <a:pt x="710" y="5488"/>
                      </a:lnTo>
                      <a:lnTo>
                        <a:pt x="688" y="5513"/>
                      </a:lnTo>
                      <a:lnTo>
                        <a:pt x="623" y="5561"/>
                      </a:lnTo>
                      <a:lnTo>
                        <a:pt x="535" y="5608"/>
                      </a:lnTo>
                      <a:lnTo>
                        <a:pt x="436" y="5660"/>
                      </a:lnTo>
                      <a:lnTo>
                        <a:pt x="335" y="5721"/>
                      </a:lnTo>
                      <a:lnTo>
                        <a:pt x="242" y="5799"/>
                      </a:lnTo>
                      <a:lnTo>
                        <a:pt x="203" y="5845"/>
                      </a:lnTo>
                      <a:lnTo>
                        <a:pt x="168" y="5897"/>
                      </a:lnTo>
                      <a:lnTo>
                        <a:pt x="142" y="5955"/>
                      </a:lnTo>
                      <a:lnTo>
                        <a:pt x="123" y="6021"/>
                      </a:lnTo>
                      <a:lnTo>
                        <a:pt x="80" y="5890"/>
                      </a:lnTo>
                      <a:lnTo>
                        <a:pt x="46" y="5726"/>
                      </a:lnTo>
                      <a:lnTo>
                        <a:pt x="21" y="5534"/>
                      </a:lnTo>
                      <a:lnTo>
                        <a:pt x="7" y="5318"/>
                      </a:lnTo>
                      <a:lnTo>
                        <a:pt x="0" y="5087"/>
                      </a:lnTo>
                      <a:lnTo>
                        <a:pt x="3" y="4843"/>
                      </a:lnTo>
                      <a:lnTo>
                        <a:pt x="31" y="4345"/>
                      </a:lnTo>
                      <a:lnTo>
                        <a:pt x="55" y="4101"/>
                      </a:lnTo>
                      <a:lnTo>
                        <a:pt x="87" y="3867"/>
                      </a:lnTo>
                      <a:lnTo>
                        <a:pt x="125" y="3651"/>
                      </a:lnTo>
                      <a:lnTo>
                        <a:pt x="167" y="3457"/>
                      </a:lnTo>
                      <a:lnTo>
                        <a:pt x="216" y="3289"/>
                      </a:lnTo>
                      <a:lnTo>
                        <a:pt x="268" y="3155"/>
                      </a:lnTo>
                      <a:lnTo>
                        <a:pt x="325" y="3060"/>
                      </a:lnTo>
                      <a:lnTo>
                        <a:pt x="355" y="3029"/>
                      </a:lnTo>
                      <a:lnTo>
                        <a:pt x="386" y="3009"/>
                      </a:lnTo>
                      <a:close/>
                    </a:path>
                  </a:pathLst>
                </a:custGeom>
                <a:solidFill>
                  <a:srgbClr val="FFA8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01" name="Freeform 114"/>
                <p:cNvSpPr>
                  <a:spLocks/>
                </p:cNvSpPr>
                <p:nvPr/>
              </p:nvSpPr>
              <p:spPr bwMode="auto">
                <a:xfrm>
                  <a:off x="2620" y="1265"/>
                  <a:ext cx="245" cy="411"/>
                </a:xfrm>
                <a:custGeom>
                  <a:avLst/>
                  <a:gdLst>
                    <a:gd name="T0" fmla="*/ 30 w 3583"/>
                    <a:gd name="T1" fmla="*/ 185 h 6021"/>
                    <a:gd name="T2" fmla="*/ 42 w 3583"/>
                    <a:gd name="T3" fmla="*/ 151 h 6021"/>
                    <a:gd name="T4" fmla="*/ 73 w 3583"/>
                    <a:gd name="T5" fmla="*/ 93 h 6021"/>
                    <a:gd name="T6" fmla="*/ 112 w 3583"/>
                    <a:gd name="T7" fmla="*/ 45 h 6021"/>
                    <a:gd name="T8" fmla="*/ 147 w 3583"/>
                    <a:gd name="T9" fmla="*/ 15 h 6021"/>
                    <a:gd name="T10" fmla="*/ 174 w 3583"/>
                    <a:gd name="T11" fmla="*/ 1 h 6021"/>
                    <a:gd name="T12" fmla="*/ 193 w 3583"/>
                    <a:gd name="T13" fmla="*/ 1 h 6021"/>
                    <a:gd name="T14" fmla="*/ 211 w 3583"/>
                    <a:gd name="T15" fmla="*/ 14 h 6021"/>
                    <a:gd name="T16" fmla="*/ 225 w 3583"/>
                    <a:gd name="T17" fmla="*/ 33 h 6021"/>
                    <a:gd name="T18" fmla="*/ 232 w 3583"/>
                    <a:gd name="T19" fmla="*/ 60 h 6021"/>
                    <a:gd name="T20" fmla="*/ 235 w 3583"/>
                    <a:gd name="T21" fmla="*/ 102 h 6021"/>
                    <a:gd name="T22" fmla="*/ 233 w 3583"/>
                    <a:gd name="T23" fmla="*/ 120 h 6021"/>
                    <a:gd name="T24" fmla="*/ 238 w 3583"/>
                    <a:gd name="T25" fmla="*/ 143 h 6021"/>
                    <a:gd name="T26" fmla="*/ 240 w 3583"/>
                    <a:gd name="T27" fmla="*/ 161 h 6021"/>
                    <a:gd name="T28" fmla="*/ 244 w 3583"/>
                    <a:gd name="T29" fmla="*/ 180 h 6021"/>
                    <a:gd name="T30" fmla="*/ 244 w 3583"/>
                    <a:gd name="T31" fmla="*/ 206 h 6021"/>
                    <a:gd name="T32" fmla="*/ 244 w 3583"/>
                    <a:gd name="T33" fmla="*/ 233 h 6021"/>
                    <a:gd name="T34" fmla="*/ 241 w 3583"/>
                    <a:gd name="T35" fmla="*/ 261 h 6021"/>
                    <a:gd name="T36" fmla="*/ 237 w 3583"/>
                    <a:gd name="T37" fmla="*/ 295 h 6021"/>
                    <a:gd name="T38" fmla="*/ 227 w 3583"/>
                    <a:gd name="T39" fmla="*/ 311 h 6021"/>
                    <a:gd name="T40" fmla="*/ 220 w 3583"/>
                    <a:gd name="T41" fmla="*/ 324 h 6021"/>
                    <a:gd name="T42" fmla="*/ 211 w 3583"/>
                    <a:gd name="T43" fmla="*/ 333 h 6021"/>
                    <a:gd name="T44" fmla="*/ 203 w 3583"/>
                    <a:gd name="T45" fmla="*/ 338 h 6021"/>
                    <a:gd name="T46" fmla="*/ 186 w 3583"/>
                    <a:gd name="T47" fmla="*/ 350 h 6021"/>
                    <a:gd name="T48" fmla="*/ 178 w 3583"/>
                    <a:gd name="T49" fmla="*/ 354 h 6021"/>
                    <a:gd name="T50" fmla="*/ 162 w 3583"/>
                    <a:gd name="T51" fmla="*/ 358 h 6021"/>
                    <a:gd name="T52" fmla="*/ 139 w 3583"/>
                    <a:gd name="T53" fmla="*/ 360 h 6021"/>
                    <a:gd name="T54" fmla="*/ 134 w 3583"/>
                    <a:gd name="T55" fmla="*/ 360 h 6021"/>
                    <a:gd name="T56" fmla="*/ 123 w 3583"/>
                    <a:gd name="T57" fmla="*/ 366 h 6021"/>
                    <a:gd name="T58" fmla="*/ 112 w 3583"/>
                    <a:gd name="T59" fmla="*/ 366 h 6021"/>
                    <a:gd name="T60" fmla="*/ 104 w 3583"/>
                    <a:gd name="T61" fmla="*/ 369 h 6021"/>
                    <a:gd name="T62" fmla="*/ 90 w 3583"/>
                    <a:gd name="T63" fmla="*/ 371 h 6021"/>
                    <a:gd name="T64" fmla="*/ 83 w 3583"/>
                    <a:gd name="T65" fmla="*/ 367 h 6021"/>
                    <a:gd name="T66" fmla="*/ 78 w 3583"/>
                    <a:gd name="T67" fmla="*/ 372 h 6021"/>
                    <a:gd name="T68" fmla="*/ 60 w 3583"/>
                    <a:gd name="T69" fmla="*/ 374 h 6021"/>
                    <a:gd name="T70" fmla="*/ 49 w 3583"/>
                    <a:gd name="T71" fmla="*/ 373 h 6021"/>
                    <a:gd name="T72" fmla="*/ 43 w 3583"/>
                    <a:gd name="T73" fmla="*/ 380 h 6021"/>
                    <a:gd name="T74" fmla="*/ 23 w 3583"/>
                    <a:gd name="T75" fmla="*/ 391 h 6021"/>
                    <a:gd name="T76" fmla="*/ 11 w 3583"/>
                    <a:gd name="T77" fmla="*/ 403 h 6021"/>
                    <a:gd name="T78" fmla="*/ 5 w 3583"/>
                    <a:gd name="T79" fmla="*/ 402 h 6021"/>
                    <a:gd name="T80" fmla="*/ 0 w 3583"/>
                    <a:gd name="T81" fmla="*/ 363 h 6021"/>
                    <a:gd name="T82" fmla="*/ 2 w 3583"/>
                    <a:gd name="T83" fmla="*/ 297 h 6021"/>
                    <a:gd name="T84" fmla="*/ 9 w 3583"/>
                    <a:gd name="T85" fmla="*/ 249 h 6021"/>
                    <a:gd name="T86" fmla="*/ 18 w 3583"/>
                    <a:gd name="T87" fmla="*/ 215 h 6021"/>
                    <a:gd name="T88" fmla="*/ 26 w 3583"/>
                    <a:gd name="T89" fmla="*/ 205 h 60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583" h="6021">
                      <a:moveTo>
                        <a:pt x="386" y="3009"/>
                      </a:moveTo>
                      <a:lnTo>
                        <a:pt x="407" y="2862"/>
                      </a:lnTo>
                      <a:lnTo>
                        <a:pt x="440" y="2707"/>
                      </a:lnTo>
                      <a:lnTo>
                        <a:pt x="486" y="2546"/>
                      </a:lnTo>
                      <a:lnTo>
                        <a:pt x="543" y="2378"/>
                      </a:lnTo>
                      <a:lnTo>
                        <a:pt x="611" y="2207"/>
                      </a:lnTo>
                      <a:lnTo>
                        <a:pt x="689" y="2035"/>
                      </a:lnTo>
                      <a:lnTo>
                        <a:pt x="868" y="1690"/>
                      </a:lnTo>
                      <a:lnTo>
                        <a:pt x="1072" y="1358"/>
                      </a:lnTo>
                      <a:lnTo>
                        <a:pt x="1293" y="1047"/>
                      </a:lnTo>
                      <a:lnTo>
                        <a:pt x="1521" y="774"/>
                      </a:lnTo>
                      <a:lnTo>
                        <a:pt x="1636" y="654"/>
                      </a:lnTo>
                      <a:lnTo>
                        <a:pt x="1749" y="548"/>
                      </a:lnTo>
                      <a:lnTo>
                        <a:pt x="1951" y="375"/>
                      </a:lnTo>
                      <a:lnTo>
                        <a:pt x="2150" y="219"/>
                      </a:lnTo>
                      <a:lnTo>
                        <a:pt x="2347" y="97"/>
                      </a:lnTo>
                      <a:lnTo>
                        <a:pt x="2444" y="52"/>
                      </a:lnTo>
                      <a:lnTo>
                        <a:pt x="2540" y="19"/>
                      </a:lnTo>
                      <a:lnTo>
                        <a:pt x="2635" y="1"/>
                      </a:lnTo>
                      <a:lnTo>
                        <a:pt x="2730" y="0"/>
                      </a:lnTo>
                      <a:lnTo>
                        <a:pt x="2822" y="17"/>
                      </a:lnTo>
                      <a:lnTo>
                        <a:pt x="2914" y="55"/>
                      </a:lnTo>
                      <a:lnTo>
                        <a:pt x="3004" y="114"/>
                      </a:lnTo>
                      <a:lnTo>
                        <a:pt x="3093" y="198"/>
                      </a:lnTo>
                      <a:lnTo>
                        <a:pt x="3181" y="305"/>
                      </a:lnTo>
                      <a:lnTo>
                        <a:pt x="3267" y="440"/>
                      </a:lnTo>
                      <a:lnTo>
                        <a:pt x="3289" y="484"/>
                      </a:lnTo>
                      <a:lnTo>
                        <a:pt x="3309" y="542"/>
                      </a:lnTo>
                      <a:lnTo>
                        <a:pt x="3351" y="694"/>
                      </a:lnTo>
                      <a:lnTo>
                        <a:pt x="3389" y="879"/>
                      </a:lnTo>
                      <a:lnTo>
                        <a:pt x="3418" y="1086"/>
                      </a:lnTo>
                      <a:lnTo>
                        <a:pt x="3436" y="1297"/>
                      </a:lnTo>
                      <a:lnTo>
                        <a:pt x="3439" y="1501"/>
                      </a:lnTo>
                      <a:lnTo>
                        <a:pt x="3434" y="1595"/>
                      </a:lnTo>
                      <a:lnTo>
                        <a:pt x="3424" y="1682"/>
                      </a:lnTo>
                      <a:lnTo>
                        <a:pt x="3408" y="1760"/>
                      </a:lnTo>
                      <a:lnTo>
                        <a:pt x="3386" y="1827"/>
                      </a:lnTo>
                      <a:lnTo>
                        <a:pt x="3434" y="1963"/>
                      </a:lnTo>
                      <a:lnTo>
                        <a:pt x="3483" y="2095"/>
                      </a:lnTo>
                      <a:lnTo>
                        <a:pt x="3503" y="2171"/>
                      </a:lnTo>
                      <a:lnTo>
                        <a:pt x="3515" y="2258"/>
                      </a:lnTo>
                      <a:lnTo>
                        <a:pt x="3517" y="2360"/>
                      </a:lnTo>
                      <a:lnTo>
                        <a:pt x="3506" y="2483"/>
                      </a:lnTo>
                      <a:lnTo>
                        <a:pt x="3543" y="2555"/>
                      </a:lnTo>
                      <a:lnTo>
                        <a:pt x="3567" y="2636"/>
                      </a:lnTo>
                      <a:lnTo>
                        <a:pt x="3580" y="2722"/>
                      </a:lnTo>
                      <a:lnTo>
                        <a:pt x="3583" y="2816"/>
                      </a:lnTo>
                      <a:lnTo>
                        <a:pt x="3565" y="3015"/>
                      </a:lnTo>
                      <a:lnTo>
                        <a:pt x="3530" y="3225"/>
                      </a:lnTo>
                      <a:lnTo>
                        <a:pt x="3559" y="3321"/>
                      </a:lnTo>
                      <a:lnTo>
                        <a:pt x="3571" y="3419"/>
                      </a:lnTo>
                      <a:lnTo>
                        <a:pt x="3571" y="3520"/>
                      </a:lnTo>
                      <a:lnTo>
                        <a:pt x="3561" y="3622"/>
                      </a:lnTo>
                      <a:lnTo>
                        <a:pt x="3524" y="3823"/>
                      </a:lnTo>
                      <a:lnTo>
                        <a:pt x="3482" y="4013"/>
                      </a:lnTo>
                      <a:lnTo>
                        <a:pt x="3476" y="4172"/>
                      </a:lnTo>
                      <a:lnTo>
                        <a:pt x="3461" y="4325"/>
                      </a:lnTo>
                      <a:lnTo>
                        <a:pt x="3437" y="4401"/>
                      </a:lnTo>
                      <a:lnTo>
                        <a:pt x="3394" y="4478"/>
                      </a:lnTo>
                      <a:lnTo>
                        <a:pt x="3327" y="4556"/>
                      </a:lnTo>
                      <a:lnTo>
                        <a:pt x="3232" y="4635"/>
                      </a:lnTo>
                      <a:lnTo>
                        <a:pt x="3240" y="4689"/>
                      </a:lnTo>
                      <a:lnTo>
                        <a:pt x="3224" y="4741"/>
                      </a:lnTo>
                      <a:lnTo>
                        <a:pt x="3187" y="4792"/>
                      </a:lnTo>
                      <a:lnTo>
                        <a:pt x="3138" y="4837"/>
                      </a:lnTo>
                      <a:lnTo>
                        <a:pt x="3084" y="4875"/>
                      </a:lnTo>
                      <a:lnTo>
                        <a:pt x="3033" y="4908"/>
                      </a:lnTo>
                      <a:lnTo>
                        <a:pt x="2992" y="4931"/>
                      </a:lnTo>
                      <a:lnTo>
                        <a:pt x="2968" y="4945"/>
                      </a:lnTo>
                      <a:lnTo>
                        <a:pt x="2888" y="5010"/>
                      </a:lnTo>
                      <a:lnTo>
                        <a:pt x="2803" y="5080"/>
                      </a:lnTo>
                      <a:lnTo>
                        <a:pt x="2717" y="5133"/>
                      </a:lnTo>
                      <a:lnTo>
                        <a:pt x="2674" y="5147"/>
                      </a:lnTo>
                      <a:lnTo>
                        <a:pt x="2632" y="5148"/>
                      </a:lnTo>
                      <a:lnTo>
                        <a:pt x="2607" y="5180"/>
                      </a:lnTo>
                      <a:lnTo>
                        <a:pt x="2572" y="5204"/>
                      </a:lnTo>
                      <a:lnTo>
                        <a:pt x="2479" y="5234"/>
                      </a:lnTo>
                      <a:lnTo>
                        <a:pt x="2374" y="5248"/>
                      </a:lnTo>
                      <a:lnTo>
                        <a:pt x="2275" y="5256"/>
                      </a:lnTo>
                      <a:lnTo>
                        <a:pt x="2110" y="5277"/>
                      </a:lnTo>
                      <a:lnTo>
                        <a:pt x="2034" y="5276"/>
                      </a:lnTo>
                      <a:lnTo>
                        <a:pt x="2002" y="5267"/>
                      </a:lnTo>
                      <a:lnTo>
                        <a:pt x="1977" y="5250"/>
                      </a:lnTo>
                      <a:lnTo>
                        <a:pt x="1956" y="5278"/>
                      </a:lnTo>
                      <a:lnTo>
                        <a:pt x="1915" y="5307"/>
                      </a:lnTo>
                      <a:lnTo>
                        <a:pt x="1860" y="5335"/>
                      </a:lnTo>
                      <a:lnTo>
                        <a:pt x="1799" y="5358"/>
                      </a:lnTo>
                      <a:lnTo>
                        <a:pt x="1737" y="5373"/>
                      </a:lnTo>
                      <a:lnTo>
                        <a:pt x="1681" y="5376"/>
                      </a:lnTo>
                      <a:lnTo>
                        <a:pt x="1639" y="5363"/>
                      </a:lnTo>
                      <a:lnTo>
                        <a:pt x="1614" y="5331"/>
                      </a:lnTo>
                      <a:lnTo>
                        <a:pt x="1572" y="5379"/>
                      </a:lnTo>
                      <a:lnTo>
                        <a:pt x="1514" y="5412"/>
                      </a:lnTo>
                      <a:lnTo>
                        <a:pt x="1449" y="5430"/>
                      </a:lnTo>
                      <a:lnTo>
                        <a:pt x="1381" y="5438"/>
                      </a:lnTo>
                      <a:lnTo>
                        <a:pt x="1316" y="5435"/>
                      </a:lnTo>
                      <a:lnTo>
                        <a:pt x="1262" y="5423"/>
                      </a:lnTo>
                      <a:lnTo>
                        <a:pt x="1225" y="5403"/>
                      </a:lnTo>
                      <a:lnTo>
                        <a:pt x="1211" y="5377"/>
                      </a:lnTo>
                      <a:lnTo>
                        <a:pt x="1206" y="5403"/>
                      </a:lnTo>
                      <a:lnTo>
                        <a:pt x="1191" y="5424"/>
                      </a:lnTo>
                      <a:lnTo>
                        <a:pt x="1135" y="5455"/>
                      </a:lnTo>
                      <a:lnTo>
                        <a:pt x="1057" y="5470"/>
                      </a:lnTo>
                      <a:lnTo>
                        <a:pt x="967" y="5475"/>
                      </a:lnTo>
                      <a:lnTo>
                        <a:pt x="877" y="5474"/>
                      </a:lnTo>
                      <a:lnTo>
                        <a:pt x="799" y="5468"/>
                      </a:lnTo>
                      <a:lnTo>
                        <a:pt x="743" y="5462"/>
                      </a:lnTo>
                      <a:lnTo>
                        <a:pt x="722" y="5459"/>
                      </a:lnTo>
                      <a:lnTo>
                        <a:pt x="710" y="5488"/>
                      </a:lnTo>
                      <a:lnTo>
                        <a:pt x="688" y="5513"/>
                      </a:lnTo>
                      <a:lnTo>
                        <a:pt x="623" y="5561"/>
                      </a:lnTo>
                      <a:lnTo>
                        <a:pt x="535" y="5608"/>
                      </a:lnTo>
                      <a:lnTo>
                        <a:pt x="436" y="5660"/>
                      </a:lnTo>
                      <a:lnTo>
                        <a:pt x="335" y="5721"/>
                      </a:lnTo>
                      <a:lnTo>
                        <a:pt x="242" y="5799"/>
                      </a:lnTo>
                      <a:lnTo>
                        <a:pt x="203" y="5845"/>
                      </a:lnTo>
                      <a:lnTo>
                        <a:pt x="168" y="5897"/>
                      </a:lnTo>
                      <a:lnTo>
                        <a:pt x="142" y="5955"/>
                      </a:lnTo>
                      <a:lnTo>
                        <a:pt x="123" y="6021"/>
                      </a:lnTo>
                      <a:lnTo>
                        <a:pt x="80" y="5890"/>
                      </a:lnTo>
                      <a:lnTo>
                        <a:pt x="46" y="5726"/>
                      </a:lnTo>
                      <a:lnTo>
                        <a:pt x="21" y="5534"/>
                      </a:lnTo>
                      <a:lnTo>
                        <a:pt x="7" y="5318"/>
                      </a:lnTo>
                      <a:lnTo>
                        <a:pt x="0" y="5087"/>
                      </a:lnTo>
                      <a:lnTo>
                        <a:pt x="3" y="4843"/>
                      </a:lnTo>
                      <a:lnTo>
                        <a:pt x="31" y="4345"/>
                      </a:lnTo>
                      <a:lnTo>
                        <a:pt x="55" y="4101"/>
                      </a:lnTo>
                      <a:lnTo>
                        <a:pt x="87" y="3867"/>
                      </a:lnTo>
                      <a:lnTo>
                        <a:pt x="125" y="3651"/>
                      </a:lnTo>
                      <a:lnTo>
                        <a:pt x="167" y="3457"/>
                      </a:lnTo>
                      <a:lnTo>
                        <a:pt x="216" y="3289"/>
                      </a:lnTo>
                      <a:lnTo>
                        <a:pt x="268" y="3155"/>
                      </a:lnTo>
                      <a:lnTo>
                        <a:pt x="325" y="3060"/>
                      </a:lnTo>
                      <a:lnTo>
                        <a:pt x="355" y="3029"/>
                      </a:lnTo>
                      <a:lnTo>
                        <a:pt x="386" y="3009"/>
                      </a:lnTo>
                    </a:path>
                  </a:pathLst>
                </a:custGeom>
                <a:noFill/>
                <a:ln w="6350">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7202" name="Freeform 115"/>
                <p:cNvSpPr>
                  <a:spLocks/>
                </p:cNvSpPr>
                <p:nvPr/>
              </p:nvSpPr>
              <p:spPr bwMode="auto">
                <a:xfrm>
                  <a:off x="2658" y="1306"/>
                  <a:ext cx="131" cy="288"/>
                </a:xfrm>
                <a:custGeom>
                  <a:avLst/>
                  <a:gdLst>
                    <a:gd name="T0" fmla="*/ 21 w 1928"/>
                    <a:gd name="T1" fmla="*/ 288 h 4226"/>
                    <a:gd name="T2" fmla="*/ 25 w 1928"/>
                    <a:gd name="T3" fmla="*/ 288 h 4226"/>
                    <a:gd name="T4" fmla="*/ 29 w 1928"/>
                    <a:gd name="T5" fmla="*/ 286 h 4226"/>
                    <a:gd name="T6" fmla="*/ 32 w 1928"/>
                    <a:gd name="T7" fmla="*/ 283 h 4226"/>
                    <a:gd name="T8" fmla="*/ 36 w 1928"/>
                    <a:gd name="T9" fmla="*/ 279 h 4226"/>
                    <a:gd name="T10" fmla="*/ 39 w 1928"/>
                    <a:gd name="T11" fmla="*/ 274 h 4226"/>
                    <a:gd name="T12" fmla="*/ 42 w 1928"/>
                    <a:gd name="T13" fmla="*/ 269 h 4226"/>
                    <a:gd name="T14" fmla="*/ 46 w 1928"/>
                    <a:gd name="T15" fmla="*/ 256 h 4226"/>
                    <a:gd name="T16" fmla="*/ 50 w 1928"/>
                    <a:gd name="T17" fmla="*/ 243 h 4226"/>
                    <a:gd name="T18" fmla="*/ 53 w 1928"/>
                    <a:gd name="T19" fmla="*/ 230 h 4226"/>
                    <a:gd name="T20" fmla="*/ 54 w 1928"/>
                    <a:gd name="T21" fmla="*/ 225 h 4226"/>
                    <a:gd name="T22" fmla="*/ 55 w 1928"/>
                    <a:gd name="T23" fmla="*/ 220 h 4226"/>
                    <a:gd name="T24" fmla="*/ 56 w 1928"/>
                    <a:gd name="T25" fmla="*/ 217 h 4226"/>
                    <a:gd name="T26" fmla="*/ 57 w 1928"/>
                    <a:gd name="T27" fmla="*/ 214 h 4226"/>
                    <a:gd name="T28" fmla="*/ 59 w 1928"/>
                    <a:gd name="T29" fmla="*/ 205 h 4226"/>
                    <a:gd name="T30" fmla="*/ 61 w 1928"/>
                    <a:gd name="T31" fmla="*/ 194 h 4226"/>
                    <a:gd name="T32" fmla="*/ 66 w 1928"/>
                    <a:gd name="T33" fmla="*/ 170 h 4226"/>
                    <a:gd name="T34" fmla="*/ 68 w 1928"/>
                    <a:gd name="T35" fmla="*/ 159 h 4226"/>
                    <a:gd name="T36" fmla="*/ 70 w 1928"/>
                    <a:gd name="T37" fmla="*/ 147 h 4226"/>
                    <a:gd name="T38" fmla="*/ 72 w 1928"/>
                    <a:gd name="T39" fmla="*/ 138 h 4226"/>
                    <a:gd name="T40" fmla="*/ 74 w 1928"/>
                    <a:gd name="T41" fmla="*/ 130 h 4226"/>
                    <a:gd name="T42" fmla="*/ 76 w 1928"/>
                    <a:gd name="T43" fmla="*/ 123 h 4226"/>
                    <a:gd name="T44" fmla="*/ 80 w 1928"/>
                    <a:gd name="T45" fmla="*/ 115 h 4226"/>
                    <a:gd name="T46" fmla="*/ 84 w 1928"/>
                    <a:gd name="T47" fmla="*/ 107 h 4226"/>
                    <a:gd name="T48" fmla="*/ 88 w 1928"/>
                    <a:gd name="T49" fmla="*/ 99 h 4226"/>
                    <a:gd name="T50" fmla="*/ 99 w 1928"/>
                    <a:gd name="T51" fmla="*/ 81 h 4226"/>
                    <a:gd name="T52" fmla="*/ 109 w 1928"/>
                    <a:gd name="T53" fmla="*/ 63 h 4226"/>
                    <a:gd name="T54" fmla="*/ 119 w 1928"/>
                    <a:gd name="T55" fmla="*/ 45 h 4226"/>
                    <a:gd name="T56" fmla="*/ 123 w 1928"/>
                    <a:gd name="T57" fmla="*/ 37 h 4226"/>
                    <a:gd name="T58" fmla="*/ 126 w 1928"/>
                    <a:gd name="T59" fmla="*/ 28 h 4226"/>
                    <a:gd name="T60" fmla="*/ 129 w 1928"/>
                    <a:gd name="T61" fmla="*/ 21 h 4226"/>
                    <a:gd name="T62" fmla="*/ 131 w 1928"/>
                    <a:gd name="T63" fmla="*/ 14 h 4226"/>
                    <a:gd name="T64" fmla="*/ 131 w 1928"/>
                    <a:gd name="T65" fmla="*/ 8 h 4226"/>
                    <a:gd name="T66" fmla="*/ 130 w 1928"/>
                    <a:gd name="T67" fmla="*/ 2 h 4226"/>
                    <a:gd name="T68" fmla="*/ 127 w 1928"/>
                    <a:gd name="T69" fmla="*/ 0 h 4226"/>
                    <a:gd name="T70" fmla="*/ 124 w 1928"/>
                    <a:gd name="T71" fmla="*/ 0 h 4226"/>
                    <a:gd name="T72" fmla="*/ 121 w 1928"/>
                    <a:gd name="T73" fmla="*/ 0 h 4226"/>
                    <a:gd name="T74" fmla="*/ 117 w 1928"/>
                    <a:gd name="T75" fmla="*/ 0 h 4226"/>
                    <a:gd name="T76" fmla="*/ 111 w 1928"/>
                    <a:gd name="T77" fmla="*/ 2 h 4226"/>
                    <a:gd name="T78" fmla="*/ 105 w 1928"/>
                    <a:gd name="T79" fmla="*/ 5 h 4226"/>
                    <a:gd name="T80" fmla="*/ 99 w 1928"/>
                    <a:gd name="T81" fmla="*/ 9 h 4226"/>
                    <a:gd name="T82" fmla="*/ 93 w 1928"/>
                    <a:gd name="T83" fmla="*/ 14 h 4226"/>
                    <a:gd name="T84" fmla="*/ 81 w 1928"/>
                    <a:gd name="T85" fmla="*/ 26 h 4226"/>
                    <a:gd name="T86" fmla="*/ 69 w 1928"/>
                    <a:gd name="T87" fmla="*/ 41 h 4226"/>
                    <a:gd name="T88" fmla="*/ 57 w 1928"/>
                    <a:gd name="T89" fmla="*/ 58 h 4226"/>
                    <a:gd name="T90" fmla="*/ 46 w 1928"/>
                    <a:gd name="T91" fmla="*/ 77 h 4226"/>
                    <a:gd name="T92" fmla="*/ 35 w 1928"/>
                    <a:gd name="T93" fmla="*/ 98 h 4226"/>
                    <a:gd name="T94" fmla="*/ 26 w 1928"/>
                    <a:gd name="T95" fmla="*/ 119 h 4226"/>
                    <a:gd name="T96" fmla="*/ 24 w 1928"/>
                    <a:gd name="T97" fmla="*/ 126 h 4226"/>
                    <a:gd name="T98" fmla="*/ 21 w 1928"/>
                    <a:gd name="T99" fmla="*/ 134 h 4226"/>
                    <a:gd name="T100" fmla="*/ 18 w 1928"/>
                    <a:gd name="T101" fmla="*/ 143 h 4226"/>
                    <a:gd name="T102" fmla="*/ 15 w 1928"/>
                    <a:gd name="T103" fmla="*/ 152 h 4226"/>
                    <a:gd name="T104" fmla="*/ 8 w 1928"/>
                    <a:gd name="T105" fmla="*/ 173 h 4226"/>
                    <a:gd name="T106" fmla="*/ 5 w 1928"/>
                    <a:gd name="T107" fmla="*/ 184 h 4226"/>
                    <a:gd name="T108" fmla="*/ 3 w 1928"/>
                    <a:gd name="T109" fmla="*/ 196 h 4226"/>
                    <a:gd name="T110" fmla="*/ 1 w 1928"/>
                    <a:gd name="T111" fmla="*/ 208 h 4226"/>
                    <a:gd name="T112" fmla="*/ 0 w 1928"/>
                    <a:gd name="T113" fmla="*/ 220 h 4226"/>
                    <a:gd name="T114" fmla="*/ 0 w 1928"/>
                    <a:gd name="T115" fmla="*/ 232 h 4226"/>
                    <a:gd name="T116" fmla="*/ 1 w 1928"/>
                    <a:gd name="T117" fmla="*/ 243 h 4226"/>
                    <a:gd name="T118" fmla="*/ 4 w 1928"/>
                    <a:gd name="T119" fmla="*/ 255 h 4226"/>
                    <a:gd name="T120" fmla="*/ 8 w 1928"/>
                    <a:gd name="T121" fmla="*/ 267 h 4226"/>
                    <a:gd name="T122" fmla="*/ 13 w 1928"/>
                    <a:gd name="T123" fmla="*/ 278 h 4226"/>
                    <a:gd name="T124" fmla="*/ 21 w 1928"/>
                    <a:gd name="T125" fmla="*/ 288 h 42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928" h="4226">
                      <a:moveTo>
                        <a:pt x="303" y="4226"/>
                      </a:moveTo>
                      <a:lnTo>
                        <a:pt x="366" y="4224"/>
                      </a:lnTo>
                      <a:lnTo>
                        <a:pt x="426" y="4200"/>
                      </a:lnTo>
                      <a:lnTo>
                        <a:pt x="478" y="4157"/>
                      </a:lnTo>
                      <a:lnTo>
                        <a:pt x="528" y="4098"/>
                      </a:lnTo>
                      <a:lnTo>
                        <a:pt x="572" y="4025"/>
                      </a:lnTo>
                      <a:lnTo>
                        <a:pt x="612" y="3943"/>
                      </a:lnTo>
                      <a:lnTo>
                        <a:pt x="680" y="3755"/>
                      </a:lnTo>
                      <a:lnTo>
                        <a:pt x="735" y="3560"/>
                      </a:lnTo>
                      <a:lnTo>
                        <a:pt x="778" y="3378"/>
                      </a:lnTo>
                      <a:lnTo>
                        <a:pt x="795" y="3299"/>
                      </a:lnTo>
                      <a:lnTo>
                        <a:pt x="810" y="3231"/>
                      </a:lnTo>
                      <a:lnTo>
                        <a:pt x="824" y="3178"/>
                      </a:lnTo>
                      <a:lnTo>
                        <a:pt x="835" y="3143"/>
                      </a:lnTo>
                      <a:lnTo>
                        <a:pt x="866" y="3008"/>
                      </a:lnTo>
                      <a:lnTo>
                        <a:pt x="898" y="2851"/>
                      </a:lnTo>
                      <a:lnTo>
                        <a:pt x="964" y="2501"/>
                      </a:lnTo>
                      <a:lnTo>
                        <a:pt x="997" y="2326"/>
                      </a:lnTo>
                      <a:lnTo>
                        <a:pt x="1030" y="2164"/>
                      </a:lnTo>
                      <a:lnTo>
                        <a:pt x="1059" y="2022"/>
                      </a:lnTo>
                      <a:lnTo>
                        <a:pt x="1088" y="1909"/>
                      </a:lnTo>
                      <a:lnTo>
                        <a:pt x="1124" y="1805"/>
                      </a:lnTo>
                      <a:lnTo>
                        <a:pt x="1173" y="1692"/>
                      </a:lnTo>
                      <a:lnTo>
                        <a:pt x="1233" y="1572"/>
                      </a:lnTo>
                      <a:lnTo>
                        <a:pt x="1301" y="1447"/>
                      </a:lnTo>
                      <a:lnTo>
                        <a:pt x="1450" y="1185"/>
                      </a:lnTo>
                      <a:lnTo>
                        <a:pt x="1606" y="920"/>
                      </a:lnTo>
                      <a:lnTo>
                        <a:pt x="1748" y="661"/>
                      </a:lnTo>
                      <a:lnTo>
                        <a:pt x="1809" y="537"/>
                      </a:lnTo>
                      <a:lnTo>
                        <a:pt x="1860" y="418"/>
                      </a:lnTo>
                      <a:lnTo>
                        <a:pt x="1897" y="308"/>
                      </a:lnTo>
                      <a:lnTo>
                        <a:pt x="1921" y="206"/>
                      </a:lnTo>
                      <a:lnTo>
                        <a:pt x="1928" y="114"/>
                      </a:lnTo>
                      <a:lnTo>
                        <a:pt x="1916" y="34"/>
                      </a:lnTo>
                      <a:lnTo>
                        <a:pt x="1875" y="6"/>
                      </a:lnTo>
                      <a:lnTo>
                        <a:pt x="1825" y="0"/>
                      </a:lnTo>
                      <a:lnTo>
                        <a:pt x="1774" y="1"/>
                      </a:lnTo>
                      <a:lnTo>
                        <a:pt x="1729" y="1"/>
                      </a:lnTo>
                      <a:lnTo>
                        <a:pt x="1641" y="30"/>
                      </a:lnTo>
                      <a:lnTo>
                        <a:pt x="1551" y="75"/>
                      </a:lnTo>
                      <a:lnTo>
                        <a:pt x="1461" y="133"/>
                      </a:lnTo>
                      <a:lnTo>
                        <a:pt x="1370" y="204"/>
                      </a:lnTo>
                      <a:lnTo>
                        <a:pt x="1189" y="384"/>
                      </a:lnTo>
                      <a:lnTo>
                        <a:pt x="1010" y="605"/>
                      </a:lnTo>
                      <a:lnTo>
                        <a:pt x="836" y="858"/>
                      </a:lnTo>
                      <a:lnTo>
                        <a:pt x="673" y="1137"/>
                      </a:lnTo>
                      <a:lnTo>
                        <a:pt x="520" y="1434"/>
                      </a:lnTo>
                      <a:lnTo>
                        <a:pt x="382" y="1739"/>
                      </a:lnTo>
                      <a:lnTo>
                        <a:pt x="349" y="1843"/>
                      </a:lnTo>
                      <a:lnTo>
                        <a:pt x="308" y="1960"/>
                      </a:lnTo>
                      <a:lnTo>
                        <a:pt x="262" y="2091"/>
                      </a:lnTo>
                      <a:lnTo>
                        <a:pt x="214" y="2233"/>
                      </a:lnTo>
                      <a:lnTo>
                        <a:pt x="117" y="2542"/>
                      </a:lnTo>
                      <a:lnTo>
                        <a:pt x="75" y="2707"/>
                      </a:lnTo>
                      <a:lnTo>
                        <a:pt x="39" y="2876"/>
                      </a:lnTo>
                      <a:lnTo>
                        <a:pt x="14" y="3049"/>
                      </a:lnTo>
                      <a:lnTo>
                        <a:pt x="0" y="3224"/>
                      </a:lnTo>
                      <a:lnTo>
                        <a:pt x="0" y="3400"/>
                      </a:lnTo>
                      <a:lnTo>
                        <a:pt x="17" y="3573"/>
                      </a:lnTo>
                      <a:lnTo>
                        <a:pt x="54" y="3744"/>
                      </a:lnTo>
                      <a:lnTo>
                        <a:pt x="112" y="3911"/>
                      </a:lnTo>
                      <a:lnTo>
                        <a:pt x="194" y="4072"/>
                      </a:lnTo>
                      <a:lnTo>
                        <a:pt x="303" y="4226"/>
                      </a:lnTo>
                      <a:close/>
                    </a:path>
                  </a:pathLst>
                </a:custGeom>
                <a:solidFill>
                  <a:srgbClr val="FFBFA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03" name="Freeform 116"/>
                <p:cNvSpPr>
                  <a:spLocks/>
                </p:cNvSpPr>
                <p:nvPr/>
              </p:nvSpPr>
              <p:spPr bwMode="auto">
                <a:xfrm>
                  <a:off x="2641" y="1477"/>
                  <a:ext cx="67" cy="158"/>
                </a:xfrm>
                <a:custGeom>
                  <a:avLst/>
                  <a:gdLst>
                    <a:gd name="T0" fmla="*/ 1 w 981"/>
                    <a:gd name="T1" fmla="*/ 6 h 2324"/>
                    <a:gd name="T2" fmla="*/ 3 w 981"/>
                    <a:gd name="T3" fmla="*/ 20 h 2324"/>
                    <a:gd name="T4" fmla="*/ 7 w 981"/>
                    <a:gd name="T5" fmla="*/ 33 h 2324"/>
                    <a:gd name="T6" fmla="*/ 15 w 981"/>
                    <a:gd name="T7" fmla="*/ 42 h 2324"/>
                    <a:gd name="T8" fmla="*/ 20 w 981"/>
                    <a:gd name="T9" fmla="*/ 43 h 2324"/>
                    <a:gd name="T10" fmla="*/ 18 w 981"/>
                    <a:gd name="T11" fmla="*/ 47 h 2324"/>
                    <a:gd name="T12" fmla="*/ 19 w 981"/>
                    <a:gd name="T13" fmla="*/ 60 h 2324"/>
                    <a:gd name="T14" fmla="*/ 27 w 981"/>
                    <a:gd name="T15" fmla="*/ 83 h 2324"/>
                    <a:gd name="T16" fmla="*/ 32 w 981"/>
                    <a:gd name="T17" fmla="*/ 97 h 2324"/>
                    <a:gd name="T18" fmla="*/ 36 w 981"/>
                    <a:gd name="T19" fmla="*/ 91 h 2324"/>
                    <a:gd name="T20" fmla="*/ 38 w 981"/>
                    <a:gd name="T21" fmla="*/ 86 h 2324"/>
                    <a:gd name="T22" fmla="*/ 38 w 981"/>
                    <a:gd name="T23" fmla="*/ 87 h 2324"/>
                    <a:gd name="T24" fmla="*/ 36 w 981"/>
                    <a:gd name="T25" fmla="*/ 93 h 2324"/>
                    <a:gd name="T26" fmla="*/ 34 w 981"/>
                    <a:gd name="T27" fmla="*/ 103 h 2324"/>
                    <a:gd name="T28" fmla="*/ 36 w 981"/>
                    <a:gd name="T29" fmla="*/ 109 h 2324"/>
                    <a:gd name="T30" fmla="*/ 42 w 981"/>
                    <a:gd name="T31" fmla="*/ 123 h 2324"/>
                    <a:gd name="T32" fmla="*/ 46 w 981"/>
                    <a:gd name="T33" fmla="*/ 132 h 2324"/>
                    <a:gd name="T34" fmla="*/ 50 w 981"/>
                    <a:gd name="T35" fmla="*/ 135 h 2324"/>
                    <a:gd name="T36" fmla="*/ 50 w 981"/>
                    <a:gd name="T37" fmla="*/ 127 h 2324"/>
                    <a:gd name="T38" fmla="*/ 51 w 981"/>
                    <a:gd name="T39" fmla="*/ 123 h 2324"/>
                    <a:gd name="T40" fmla="*/ 51 w 981"/>
                    <a:gd name="T41" fmla="*/ 123 h 2324"/>
                    <a:gd name="T42" fmla="*/ 51 w 981"/>
                    <a:gd name="T43" fmla="*/ 130 h 2324"/>
                    <a:gd name="T44" fmla="*/ 52 w 981"/>
                    <a:gd name="T45" fmla="*/ 139 h 2324"/>
                    <a:gd name="T46" fmla="*/ 63 w 981"/>
                    <a:gd name="T47" fmla="*/ 155 h 2324"/>
                    <a:gd name="T48" fmla="*/ 67 w 981"/>
                    <a:gd name="T49" fmla="*/ 158 h 2324"/>
                    <a:gd name="T50" fmla="*/ 62 w 981"/>
                    <a:gd name="T51" fmla="*/ 156 h 2324"/>
                    <a:gd name="T52" fmla="*/ 61 w 981"/>
                    <a:gd name="T53" fmla="*/ 157 h 2324"/>
                    <a:gd name="T54" fmla="*/ 54 w 981"/>
                    <a:gd name="T55" fmla="*/ 149 h 2324"/>
                    <a:gd name="T56" fmla="*/ 43 w 981"/>
                    <a:gd name="T57" fmla="*/ 130 h 2324"/>
                    <a:gd name="T58" fmla="*/ 36 w 981"/>
                    <a:gd name="T59" fmla="*/ 118 h 2324"/>
                    <a:gd name="T60" fmla="*/ 34 w 981"/>
                    <a:gd name="T61" fmla="*/ 111 h 2324"/>
                    <a:gd name="T62" fmla="*/ 31 w 981"/>
                    <a:gd name="T63" fmla="*/ 106 h 2324"/>
                    <a:gd name="T64" fmla="*/ 27 w 981"/>
                    <a:gd name="T65" fmla="*/ 92 h 2324"/>
                    <a:gd name="T66" fmla="*/ 20 w 981"/>
                    <a:gd name="T67" fmla="*/ 71 h 2324"/>
                    <a:gd name="T68" fmla="*/ 16 w 981"/>
                    <a:gd name="T69" fmla="*/ 57 h 2324"/>
                    <a:gd name="T70" fmla="*/ 14 w 981"/>
                    <a:gd name="T71" fmla="*/ 50 h 2324"/>
                    <a:gd name="T72" fmla="*/ 9 w 981"/>
                    <a:gd name="T73" fmla="*/ 42 h 2324"/>
                    <a:gd name="T74" fmla="*/ 2 w 981"/>
                    <a:gd name="T75" fmla="*/ 27 h 2324"/>
                    <a:gd name="T76" fmla="*/ 0 w 981"/>
                    <a:gd name="T77" fmla="*/ 14 h 2324"/>
                    <a:gd name="T78" fmla="*/ 1 w 981"/>
                    <a:gd name="T79" fmla="*/ 6 h 2324"/>
                    <a:gd name="T80" fmla="*/ 1 w 981"/>
                    <a:gd name="T81" fmla="*/ 1 h 232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81" h="2324">
                      <a:moveTo>
                        <a:pt x="20" y="0"/>
                      </a:moveTo>
                      <a:lnTo>
                        <a:pt x="20" y="82"/>
                      </a:lnTo>
                      <a:lnTo>
                        <a:pt x="28" y="180"/>
                      </a:lnTo>
                      <a:lnTo>
                        <a:pt x="44" y="287"/>
                      </a:lnTo>
                      <a:lnTo>
                        <a:pt x="69" y="391"/>
                      </a:lnTo>
                      <a:lnTo>
                        <a:pt x="105" y="488"/>
                      </a:lnTo>
                      <a:lnTo>
                        <a:pt x="153" y="565"/>
                      </a:lnTo>
                      <a:lnTo>
                        <a:pt x="214" y="619"/>
                      </a:lnTo>
                      <a:lnTo>
                        <a:pt x="249" y="634"/>
                      </a:lnTo>
                      <a:lnTo>
                        <a:pt x="288" y="639"/>
                      </a:lnTo>
                      <a:lnTo>
                        <a:pt x="270" y="665"/>
                      </a:lnTo>
                      <a:lnTo>
                        <a:pt x="258" y="697"/>
                      </a:lnTo>
                      <a:lnTo>
                        <a:pt x="254" y="778"/>
                      </a:lnTo>
                      <a:lnTo>
                        <a:pt x="272" y="876"/>
                      </a:lnTo>
                      <a:lnTo>
                        <a:pt x="305" y="985"/>
                      </a:lnTo>
                      <a:lnTo>
                        <a:pt x="393" y="1216"/>
                      </a:lnTo>
                      <a:lnTo>
                        <a:pt x="435" y="1327"/>
                      </a:lnTo>
                      <a:lnTo>
                        <a:pt x="470" y="1430"/>
                      </a:lnTo>
                      <a:lnTo>
                        <a:pt x="495" y="1392"/>
                      </a:lnTo>
                      <a:lnTo>
                        <a:pt x="522" y="1336"/>
                      </a:lnTo>
                      <a:lnTo>
                        <a:pt x="545" y="1287"/>
                      </a:lnTo>
                      <a:lnTo>
                        <a:pt x="553" y="1272"/>
                      </a:lnTo>
                      <a:lnTo>
                        <a:pt x="556" y="1269"/>
                      </a:lnTo>
                      <a:lnTo>
                        <a:pt x="557" y="1282"/>
                      </a:lnTo>
                      <a:lnTo>
                        <a:pt x="550" y="1305"/>
                      </a:lnTo>
                      <a:lnTo>
                        <a:pt x="522" y="1373"/>
                      </a:lnTo>
                      <a:lnTo>
                        <a:pt x="504" y="1462"/>
                      </a:lnTo>
                      <a:lnTo>
                        <a:pt x="505" y="1510"/>
                      </a:lnTo>
                      <a:lnTo>
                        <a:pt x="517" y="1558"/>
                      </a:lnTo>
                      <a:lnTo>
                        <a:pt x="531" y="1598"/>
                      </a:lnTo>
                      <a:lnTo>
                        <a:pt x="553" y="1660"/>
                      </a:lnTo>
                      <a:lnTo>
                        <a:pt x="609" y="1812"/>
                      </a:lnTo>
                      <a:lnTo>
                        <a:pt x="641" y="1886"/>
                      </a:lnTo>
                      <a:lnTo>
                        <a:pt x="673" y="1945"/>
                      </a:lnTo>
                      <a:lnTo>
                        <a:pt x="703" y="1982"/>
                      </a:lnTo>
                      <a:lnTo>
                        <a:pt x="732" y="1988"/>
                      </a:lnTo>
                      <a:lnTo>
                        <a:pt x="720" y="1919"/>
                      </a:lnTo>
                      <a:lnTo>
                        <a:pt x="725" y="1865"/>
                      </a:lnTo>
                      <a:lnTo>
                        <a:pt x="738" y="1829"/>
                      </a:lnTo>
                      <a:lnTo>
                        <a:pt x="745" y="1814"/>
                      </a:lnTo>
                      <a:lnTo>
                        <a:pt x="745" y="1819"/>
                      </a:lnTo>
                      <a:lnTo>
                        <a:pt x="751" y="1814"/>
                      </a:lnTo>
                      <a:lnTo>
                        <a:pt x="749" y="1850"/>
                      </a:lnTo>
                      <a:lnTo>
                        <a:pt x="747" y="1905"/>
                      </a:lnTo>
                      <a:lnTo>
                        <a:pt x="752" y="1973"/>
                      </a:lnTo>
                      <a:lnTo>
                        <a:pt x="766" y="2046"/>
                      </a:lnTo>
                      <a:lnTo>
                        <a:pt x="867" y="2219"/>
                      </a:lnTo>
                      <a:lnTo>
                        <a:pt x="919" y="2287"/>
                      </a:lnTo>
                      <a:lnTo>
                        <a:pt x="948" y="2310"/>
                      </a:lnTo>
                      <a:lnTo>
                        <a:pt x="981" y="2324"/>
                      </a:lnTo>
                      <a:lnTo>
                        <a:pt x="942" y="2319"/>
                      </a:lnTo>
                      <a:lnTo>
                        <a:pt x="905" y="2288"/>
                      </a:lnTo>
                      <a:lnTo>
                        <a:pt x="900" y="2304"/>
                      </a:lnTo>
                      <a:lnTo>
                        <a:pt x="890" y="2314"/>
                      </a:lnTo>
                      <a:lnTo>
                        <a:pt x="844" y="2261"/>
                      </a:lnTo>
                      <a:lnTo>
                        <a:pt x="792" y="2187"/>
                      </a:lnTo>
                      <a:lnTo>
                        <a:pt x="679" y="2003"/>
                      </a:lnTo>
                      <a:lnTo>
                        <a:pt x="625" y="1906"/>
                      </a:lnTo>
                      <a:lnTo>
                        <a:pt x="576" y="1812"/>
                      </a:lnTo>
                      <a:lnTo>
                        <a:pt x="534" y="1730"/>
                      </a:lnTo>
                      <a:lnTo>
                        <a:pt x="504" y="1664"/>
                      </a:lnTo>
                      <a:lnTo>
                        <a:pt x="493" y="1640"/>
                      </a:lnTo>
                      <a:lnTo>
                        <a:pt x="478" y="1602"/>
                      </a:lnTo>
                      <a:lnTo>
                        <a:pt x="460" y="1552"/>
                      </a:lnTo>
                      <a:lnTo>
                        <a:pt x="439" y="1494"/>
                      </a:lnTo>
                      <a:lnTo>
                        <a:pt x="390" y="1356"/>
                      </a:lnTo>
                      <a:lnTo>
                        <a:pt x="339" y="1201"/>
                      </a:lnTo>
                      <a:lnTo>
                        <a:pt x="288" y="1045"/>
                      </a:lnTo>
                      <a:lnTo>
                        <a:pt x="246" y="901"/>
                      </a:lnTo>
                      <a:lnTo>
                        <a:pt x="228" y="838"/>
                      </a:lnTo>
                      <a:lnTo>
                        <a:pt x="214" y="783"/>
                      </a:lnTo>
                      <a:lnTo>
                        <a:pt x="205" y="738"/>
                      </a:lnTo>
                      <a:lnTo>
                        <a:pt x="201" y="705"/>
                      </a:lnTo>
                      <a:lnTo>
                        <a:pt x="131" y="617"/>
                      </a:lnTo>
                      <a:lnTo>
                        <a:pt x="74" y="511"/>
                      </a:lnTo>
                      <a:lnTo>
                        <a:pt x="33" y="398"/>
                      </a:lnTo>
                      <a:lnTo>
                        <a:pt x="6" y="289"/>
                      </a:lnTo>
                      <a:lnTo>
                        <a:pt x="0" y="211"/>
                      </a:lnTo>
                      <a:lnTo>
                        <a:pt x="3" y="149"/>
                      </a:lnTo>
                      <a:lnTo>
                        <a:pt x="9" y="91"/>
                      </a:lnTo>
                      <a:lnTo>
                        <a:pt x="13" y="26"/>
                      </a:lnTo>
                      <a:lnTo>
                        <a:pt x="15" y="13"/>
                      </a:lnTo>
                      <a:lnTo>
                        <a:pt x="20" y="0"/>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04" name="Freeform 117"/>
                <p:cNvSpPr>
                  <a:spLocks/>
                </p:cNvSpPr>
                <p:nvPr/>
              </p:nvSpPr>
              <p:spPr bwMode="auto">
                <a:xfrm>
                  <a:off x="2645" y="1469"/>
                  <a:ext cx="216" cy="44"/>
                </a:xfrm>
                <a:custGeom>
                  <a:avLst/>
                  <a:gdLst>
                    <a:gd name="T0" fmla="*/ 48 w 3186"/>
                    <a:gd name="T1" fmla="*/ 31 h 643"/>
                    <a:gd name="T2" fmla="*/ 21 w 3186"/>
                    <a:gd name="T3" fmla="*/ 19 h 643"/>
                    <a:gd name="T4" fmla="*/ 6 w 3186"/>
                    <a:gd name="T5" fmla="*/ 9 h 643"/>
                    <a:gd name="T6" fmla="*/ 2 w 3186"/>
                    <a:gd name="T7" fmla="*/ 1 h 643"/>
                    <a:gd name="T8" fmla="*/ 3 w 3186"/>
                    <a:gd name="T9" fmla="*/ 1 h 643"/>
                    <a:gd name="T10" fmla="*/ 8 w 3186"/>
                    <a:gd name="T11" fmla="*/ 6 h 643"/>
                    <a:gd name="T12" fmla="*/ 18 w 3186"/>
                    <a:gd name="T13" fmla="*/ 15 h 643"/>
                    <a:gd name="T14" fmla="*/ 27 w 3186"/>
                    <a:gd name="T15" fmla="*/ 20 h 643"/>
                    <a:gd name="T16" fmla="*/ 31 w 3186"/>
                    <a:gd name="T17" fmla="*/ 20 h 643"/>
                    <a:gd name="T18" fmla="*/ 34 w 3186"/>
                    <a:gd name="T19" fmla="*/ 16 h 643"/>
                    <a:gd name="T20" fmla="*/ 34 w 3186"/>
                    <a:gd name="T21" fmla="*/ 18 h 643"/>
                    <a:gd name="T22" fmla="*/ 36 w 3186"/>
                    <a:gd name="T23" fmla="*/ 22 h 643"/>
                    <a:gd name="T24" fmla="*/ 47 w 3186"/>
                    <a:gd name="T25" fmla="*/ 29 h 643"/>
                    <a:gd name="T26" fmla="*/ 60 w 3186"/>
                    <a:gd name="T27" fmla="*/ 32 h 643"/>
                    <a:gd name="T28" fmla="*/ 65 w 3186"/>
                    <a:gd name="T29" fmla="*/ 32 h 643"/>
                    <a:gd name="T30" fmla="*/ 68 w 3186"/>
                    <a:gd name="T31" fmla="*/ 28 h 643"/>
                    <a:gd name="T32" fmla="*/ 68 w 3186"/>
                    <a:gd name="T33" fmla="*/ 31 h 643"/>
                    <a:gd name="T34" fmla="*/ 69 w 3186"/>
                    <a:gd name="T35" fmla="*/ 33 h 643"/>
                    <a:gd name="T36" fmla="*/ 75 w 3186"/>
                    <a:gd name="T37" fmla="*/ 36 h 643"/>
                    <a:gd name="T38" fmla="*/ 87 w 3186"/>
                    <a:gd name="T39" fmla="*/ 37 h 643"/>
                    <a:gd name="T40" fmla="*/ 93 w 3186"/>
                    <a:gd name="T41" fmla="*/ 34 h 643"/>
                    <a:gd name="T42" fmla="*/ 93 w 3186"/>
                    <a:gd name="T43" fmla="*/ 28 h 643"/>
                    <a:gd name="T44" fmla="*/ 90 w 3186"/>
                    <a:gd name="T45" fmla="*/ 20 h 643"/>
                    <a:gd name="T46" fmla="*/ 83 w 3186"/>
                    <a:gd name="T47" fmla="*/ 11 h 643"/>
                    <a:gd name="T48" fmla="*/ 85 w 3186"/>
                    <a:gd name="T49" fmla="*/ 12 h 643"/>
                    <a:gd name="T50" fmla="*/ 91 w 3186"/>
                    <a:gd name="T51" fmla="*/ 18 h 643"/>
                    <a:gd name="T52" fmla="*/ 93 w 3186"/>
                    <a:gd name="T53" fmla="*/ 21 h 643"/>
                    <a:gd name="T54" fmla="*/ 100 w 3186"/>
                    <a:gd name="T55" fmla="*/ 18 h 643"/>
                    <a:gd name="T56" fmla="*/ 106 w 3186"/>
                    <a:gd name="T57" fmla="*/ 14 h 643"/>
                    <a:gd name="T58" fmla="*/ 101 w 3186"/>
                    <a:gd name="T59" fmla="*/ 18 h 643"/>
                    <a:gd name="T60" fmla="*/ 97 w 3186"/>
                    <a:gd name="T61" fmla="*/ 22 h 643"/>
                    <a:gd name="T62" fmla="*/ 96 w 3186"/>
                    <a:gd name="T63" fmla="*/ 31 h 643"/>
                    <a:gd name="T64" fmla="*/ 99 w 3186"/>
                    <a:gd name="T65" fmla="*/ 38 h 643"/>
                    <a:gd name="T66" fmla="*/ 113 w 3186"/>
                    <a:gd name="T67" fmla="*/ 40 h 643"/>
                    <a:gd name="T68" fmla="*/ 129 w 3186"/>
                    <a:gd name="T69" fmla="*/ 41 h 643"/>
                    <a:gd name="T70" fmla="*/ 129 w 3186"/>
                    <a:gd name="T71" fmla="*/ 35 h 643"/>
                    <a:gd name="T72" fmla="*/ 130 w 3186"/>
                    <a:gd name="T73" fmla="*/ 25 h 643"/>
                    <a:gd name="T74" fmla="*/ 131 w 3186"/>
                    <a:gd name="T75" fmla="*/ 26 h 643"/>
                    <a:gd name="T76" fmla="*/ 131 w 3186"/>
                    <a:gd name="T77" fmla="*/ 35 h 643"/>
                    <a:gd name="T78" fmla="*/ 140 w 3186"/>
                    <a:gd name="T79" fmla="*/ 39 h 643"/>
                    <a:gd name="T80" fmla="*/ 153 w 3186"/>
                    <a:gd name="T81" fmla="*/ 39 h 643"/>
                    <a:gd name="T82" fmla="*/ 158 w 3186"/>
                    <a:gd name="T83" fmla="*/ 36 h 643"/>
                    <a:gd name="T84" fmla="*/ 160 w 3186"/>
                    <a:gd name="T85" fmla="*/ 32 h 643"/>
                    <a:gd name="T86" fmla="*/ 160 w 3186"/>
                    <a:gd name="T87" fmla="*/ 26 h 643"/>
                    <a:gd name="T88" fmla="*/ 161 w 3186"/>
                    <a:gd name="T89" fmla="*/ 31 h 643"/>
                    <a:gd name="T90" fmla="*/ 163 w 3186"/>
                    <a:gd name="T91" fmla="*/ 35 h 643"/>
                    <a:gd name="T92" fmla="*/ 167 w 3186"/>
                    <a:gd name="T93" fmla="*/ 36 h 643"/>
                    <a:gd name="T94" fmla="*/ 184 w 3186"/>
                    <a:gd name="T95" fmla="*/ 30 h 643"/>
                    <a:gd name="T96" fmla="*/ 200 w 3186"/>
                    <a:gd name="T97" fmla="*/ 23 h 643"/>
                    <a:gd name="T98" fmla="*/ 211 w 3186"/>
                    <a:gd name="T99" fmla="*/ 18 h 643"/>
                    <a:gd name="T100" fmla="*/ 214 w 3186"/>
                    <a:gd name="T101" fmla="*/ 18 h 643"/>
                    <a:gd name="T102" fmla="*/ 216 w 3186"/>
                    <a:gd name="T103" fmla="*/ 19 h 643"/>
                    <a:gd name="T104" fmla="*/ 215 w 3186"/>
                    <a:gd name="T105" fmla="*/ 19 h 643"/>
                    <a:gd name="T106" fmla="*/ 207 w 3186"/>
                    <a:gd name="T107" fmla="*/ 24 h 643"/>
                    <a:gd name="T108" fmla="*/ 196 w 3186"/>
                    <a:gd name="T109" fmla="*/ 29 h 643"/>
                    <a:gd name="T110" fmla="*/ 187 w 3186"/>
                    <a:gd name="T111" fmla="*/ 34 h 643"/>
                    <a:gd name="T112" fmla="*/ 173 w 3186"/>
                    <a:gd name="T113" fmla="*/ 39 h 643"/>
                    <a:gd name="T114" fmla="*/ 151 w 3186"/>
                    <a:gd name="T115" fmla="*/ 43 h 643"/>
                    <a:gd name="T116" fmla="*/ 119 w 3186"/>
                    <a:gd name="T117" fmla="*/ 44 h 643"/>
                    <a:gd name="T118" fmla="*/ 89 w 3186"/>
                    <a:gd name="T119" fmla="*/ 41 h 643"/>
                    <a:gd name="T120" fmla="*/ 72 w 3186"/>
                    <a:gd name="T121" fmla="*/ 39 h 643"/>
                    <a:gd name="T122" fmla="*/ 65 w 3186"/>
                    <a:gd name="T123" fmla="*/ 36 h 64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186" h="643">
                      <a:moveTo>
                        <a:pt x="964" y="530"/>
                      </a:moveTo>
                      <a:lnTo>
                        <a:pt x="704" y="447"/>
                      </a:lnTo>
                      <a:lnTo>
                        <a:pt x="435" y="342"/>
                      </a:lnTo>
                      <a:lnTo>
                        <a:pt x="308" y="280"/>
                      </a:lnTo>
                      <a:lnTo>
                        <a:pt x="189" y="210"/>
                      </a:lnTo>
                      <a:lnTo>
                        <a:pt x="86" y="131"/>
                      </a:lnTo>
                      <a:lnTo>
                        <a:pt x="0" y="43"/>
                      </a:lnTo>
                      <a:lnTo>
                        <a:pt x="31" y="21"/>
                      </a:lnTo>
                      <a:lnTo>
                        <a:pt x="34" y="0"/>
                      </a:lnTo>
                      <a:lnTo>
                        <a:pt x="43" y="10"/>
                      </a:lnTo>
                      <a:lnTo>
                        <a:pt x="60" y="28"/>
                      </a:lnTo>
                      <a:lnTo>
                        <a:pt x="115" y="84"/>
                      </a:lnTo>
                      <a:lnTo>
                        <a:pt x="189" y="154"/>
                      </a:lnTo>
                      <a:lnTo>
                        <a:pt x="271" y="222"/>
                      </a:lnTo>
                      <a:lnTo>
                        <a:pt x="355" y="273"/>
                      </a:lnTo>
                      <a:lnTo>
                        <a:pt x="393" y="289"/>
                      </a:lnTo>
                      <a:lnTo>
                        <a:pt x="427" y="295"/>
                      </a:lnTo>
                      <a:lnTo>
                        <a:pt x="458" y="290"/>
                      </a:lnTo>
                      <a:lnTo>
                        <a:pt x="481" y="271"/>
                      </a:lnTo>
                      <a:lnTo>
                        <a:pt x="499" y="238"/>
                      </a:lnTo>
                      <a:lnTo>
                        <a:pt x="506" y="188"/>
                      </a:lnTo>
                      <a:lnTo>
                        <a:pt x="507" y="269"/>
                      </a:lnTo>
                      <a:lnTo>
                        <a:pt x="510" y="303"/>
                      </a:lnTo>
                      <a:lnTo>
                        <a:pt x="524" y="328"/>
                      </a:lnTo>
                      <a:lnTo>
                        <a:pt x="595" y="376"/>
                      </a:lnTo>
                      <a:lnTo>
                        <a:pt x="693" y="417"/>
                      </a:lnTo>
                      <a:lnTo>
                        <a:pt x="797" y="448"/>
                      </a:lnTo>
                      <a:lnTo>
                        <a:pt x="890" y="463"/>
                      </a:lnTo>
                      <a:lnTo>
                        <a:pt x="920" y="471"/>
                      </a:lnTo>
                      <a:lnTo>
                        <a:pt x="954" y="464"/>
                      </a:lnTo>
                      <a:lnTo>
                        <a:pt x="982" y="441"/>
                      </a:lnTo>
                      <a:lnTo>
                        <a:pt x="997" y="403"/>
                      </a:lnTo>
                      <a:lnTo>
                        <a:pt x="1001" y="427"/>
                      </a:lnTo>
                      <a:lnTo>
                        <a:pt x="999" y="448"/>
                      </a:lnTo>
                      <a:lnTo>
                        <a:pt x="1000" y="466"/>
                      </a:lnTo>
                      <a:lnTo>
                        <a:pt x="1011" y="483"/>
                      </a:lnTo>
                      <a:lnTo>
                        <a:pt x="1053" y="510"/>
                      </a:lnTo>
                      <a:lnTo>
                        <a:pt x="1111" y="527"/>
                      </a:lnTo>
                      <a:lnTo>
                        <a:pt x="1188" y="538"/>
                      </a:lnTo>
                      <a:lnTo>
                        <a:pt x="1286" y="543"/>
                      </a:lnTo>
                      <a:lnTo>
                        <a:pt x="1336" y="526"/>
                      </a:lnTo>
                      <a:lnTo>
                        <a:pt x="1367" y="495"/>
                      </a:lnTo>
                      <a:lnTo>
                        <a:pt x="1379" y="453"/>
                      </a:lnTo>
                      <a:lnTo>
                        <a:pt x="1376" y="403"/>
                      </a:lnTo>
                      <a:lnTo>
                        <a:pt x="1356" y="346"/>
                      </a:lnTo>
                      <a:lnTo>
                        <a:pt x="1323" y="285"/>
                      </a:lnTo>
                      <a:lnTo>
                        <a:pt x="1277" y="223"/>
                      </a:lnTo>
                      <a:lnTo>
                        <a:pt x="1220" y="161"/>
                      </a:lnTo>
                      <a:lnTo>
                        <a:pt x="1233" y="161"/>
                      </a:lnTo>
                      <a:lnTo>
                        <a:pt x="1252" y="172"/>
                      </a:lnTo>
                      <a:lnTo>
                        <a:pt x="1298" y="217"/>
                      </a:lnTo>
                      <a:lnTo>
                        <a:pt x="1345" y="270"/>
                      </a:lnTo>
                      <a:lnTo>
                        <a:pt x="1365" y="292"/>
                      </a:lnTo>
                      <a:lnTo>
                        <a:pt x="1379" y="307"/>
                      </a:lnTo>
                      <a:lnTo>
                        <a:pt x="1420" y="285"/>
                      </a:lnTo>
                      <a:lnTo>
                        <a:pt x="1473" y="256"/>
                      </a:lnTo>
                      <a:lnTo>
                        <a:pt x="1527" y="224"/>
                      </a:lnTo>
                      <a:lnTo>
                        <a:pt x="1569" y="200"/>
                      </a:lnTo>
                      <a:lnTo>
                        <a:pt x="1532" y="236"/>
                      </a:lnTo>
                      <a:lnTo>
                        <a:pt x="1492" y="267"/>
                      </a:lnTo>
                      <a:lnTo>
                        <a:pt x="1457" y="293"/>
                      </a:lnTo>
                      <a:lnTo>
                        <a:pt x="1432" y="320"/>
                      </a:lnTo>
                      <a:lnTo>
                        <a:pt x="1425" y="396"/>
                      </a:lnTo>
                      <a:lnTo>
                        <a:pt x="1415" y="454"/>
                      </a:lnTo>
                      <a:lnTo>
                        <a:pt x="1386" y="543"/>
                      </a:lnTo>
                      <a:lnTo>
                        <a:pt x="1467" y="560"/>
                      </a:lnTo>
                      <a:lnTo>
                        <a:pt x="1539" y="573"/>
                      </a:lnTo>
                      <a:lnTo>
                        <a:pt x="1668" y="588"/>
                      </a:lnTo>
                      <a:lnTo>
                        <a:pt x="1785" y="595"/>
                      </a:lnTo>
                      <a:lnTo>
                        <a:pt x="1908" y="592"/>
                      </a:lnTo>
                      <a:lnTo>
                        <a:pt x="1899" y="547"/>
                      </a:lnTo>
                      <a:lnTo>
                        <a:pt x="1896" y="507"/>
                      </a:lnTo>
                      <a:lnTo>
                        <a:pt x="1906" y="437"/>
                      </a:lnTo>
                      <a:lnTo>
                        <a:pt x="1922" y="370"/>
                      </a:lnTo>
                      <a:lnTo>
                        <a:pt x="1930" y="295"/>
                      </a:lnTo>
                      <a:lnTo>
                        <a:pt x="1927" y="382"/>
                      </a:lnTo>
                      <a:lnTo>
                        <a:pt x="1922" y="454"/>
                      </a:lnTo>
                      <a:lnTo>
                        <a:pt x="1929" y="512"/>
                      </a:lnTo>
                      <a:lnTo>
                        <a:pt x="1958" y="557"/>
                      </a:lnTo>
                      <a:lnTo>
                        <a:pt x="2060" y="576"/>
                      </a:lnTo>
                      <a:lnTo>
                        <a:pt x="2166" y="581"/>
                      </a:lnTo>
                      <a:lnTo>
                        <a:pt x="2262" y="565"/>
                      </a:lnTo>
                      <a:lnTo>
                        <a:pt x="2301" y="551"/>
                      </a:lnTo>
                      <a:lnTo>
                        <a:pt x="2333" y="530"/>
                      </a:lnTo>
                      <a:lnTo>
                        <a:pt x="2353" y="505"/>
                      </a:lnTo>
                      <a:lnTo>
                        <a:pt x="2358" y="474"/>
                      </a:lnTo>
                      <a:lnTo>
                        <a:pt x="2356" y="435"/>
                      </a:lnTo>
                      <a:lnTo>
                        <a:pt x="2354" y="383"/>
                      </a:lnTo>
                      <a:lnTo>
                        <a:pt x="2363" y="421"/>
                      </a:lnTo>
                      <a:lnTo>
                        <a:pt x="2369" y="450"/>
                      </a:lnTo>
                      <a:lnTo>
                        <a:pt x="2382" y="484"/>
                      </a:lnTo>
                      <a:lnTo>
                        <a:pt x="2401" y="506"/>
                      </a:lnTo>
                      <a:lnTo>
                        <a:pt x="2434" y="537"/>
                      </a:lnTo>
                      <a:lnTo>
                        <a:pt x="2459" y="529"/>
                      </a:lnTo>
                      <a:lnTo>
                        <a:pt x="2589" y="492"/>
                      </a:lnTo>
                      <a:lnTo>
                        <a:pt x="2715" y="445"/>
                      </a:lnTo>
                      <a:lnTo>
                        <a:pt x="2835" y="392"/>
                      </a:lnTo>
                      <a:lnTo>
                        <a:pt x="2945" y="341"/>
                      </a:lnTo>
                      <a:lnTo>
                        <a:pt x="3038" y="299"/>
                      </a:lnTo>
                      <a:lnTo>
                        <a:pt x="3113" y="269"/>
                      </a:lnTo>
                      <a:lnTo>
                        <a:pt x="3141" y="261"/>
                      </a:lnTo>
                      <a:lnTo>
                        <a:pt x="3163" y="259"/>
                      </a:lnTo>
                      <a:lnTo>
                        <a:pt x="3178" y="263"/>
                      </a:lnTo>
                      <a:lnTo>
                        <a:pt x="3186" y="274"/>
                      </a:lnTo>
                      <a:lnTo>
                        <a:pt x="3182" y="278"/>
                      </a:lnTo>
                      <a:lnTo>
                        <a:pt x="3169" y="284"/>
                      </a:lnTo>
                      <a:lnTo>
                        <a:pt x="3121" y="310"/>
                      </a:lnTo>
                      <a:lnTo>
                        <a:pt x="3053" y="345"/>
                      </a:lnTo>
                      <a:lnTo>
                        <a:pt x="2974" y="385"/>
                      </a:lnTo>
                      <a:lnTo>
                        <a:pt x="2893" y="427"/>
                      </a:lnTo>
                      <a:lnTo>
                        <a:pt x="2818" y="465"/>
                      </a:lnTo>
                      <a:lnTo>
                        <a:pt x="2758" y="494"/>
                      </a:lnTo>
                      <a:lnTo>
                        <a:pt x="2723" y="510"/>
                      </a:lnTo>
                      <a:lnTo>
                        <a:pt x="2556" y="565"/>
                      </a:lnTo>
                      <a:lnTo>
                        <a:pt x="2395" y="605"/>
                      </a:lnTo>
                      <a:lnTo>
                        <a:pt x="2234" y="630"/>
                      </a:lnTo>
                      <a:lnTo>
                        <a:pt x="2075" y="643"/>
                      </a:lnTo>
                      <a:lnTo>
                        <a:pt x="1755" y="641"/>
                      </a:lnTo>
                      <a:lnTo>
                        <a:pt x="1421" y="611"/>
                      </a:lnTo>
                      <a:lnTo>
                        <a:pt x="1310" y="603"/>
                      </a:lnTo>
                      <a:lnTo>
                        <a:pt x="1179" y="591"/>
                      </a:lnTo>
                      <a:lnTo>
                        <a:pt x="1055" y="570"/>
                      </a:lnTo>
                      <a:lnTo>
                        <a:pt x="1004" y="552"/>
                      </a:lnTo>
                      <a:lnTo>
                        <a:pt x="964" y="530"/>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05" name="Freeform 118"/>
                <p:cNvSpPr>
                  <a:spLocks/>
                </p:cNvSpPr>
                <p:nvPr/>
              </p:nvSpPr>
              <p:spPr bwMode="auto">
                <a:xfrm>
                  <a:off x="2652" y="1600"/>
                  <a:ext cx="23" cy="38"/>
                </a:xfrm>
                <a:custGeom>
                  <a:avLst/>
                  <a:gdLst>
                    <a:gd name="T0" fmla="*/ 23 w 345"/>
                    <a:gd name="T1" fmla="*/ 38 h 556"/>
                    <a:gd name="T2" fmla="*/ 18 w 345"/>
                    <a:gd name="T3" fmla="*/ 35 h 556"/>
                    <a:gd name="T4" fmla="*/ 15 w 345"/>
                    <a:gd name="T5" fmla="*/ 31 h 556"/>
                    <a:gd name="T6" fmla="*/ 12 w 345"/>
                    <a:gd name="T7" fmla="*/ 28 h 556"/>
                    <a:gd name="T8" fmla="*/ 11 w 345"/>
                    <a:gd name="T9" fmla="*/ 27 h 556"/>
                    <a:gd name="T10" fmla="*/ 10 w 345"/>
                    <a:gd name="T11" fmla="*/ 27 h 556"/>
                    <a:gd name="T12" fmla="*/ 11 w 345"/>
                    <a:gd name="T13" fmla="*/ 24 h 556"/>
                    <a:gd name="T14" fmla="*/ 13 w 345"/>
                    <a:gd name="T15" fmla="*/ 21 h 556"/>
                    <a:gd name="T16" fmla="*/ 15 w 345"/>
                    <a:gd name="T17" fmla="*/ 12 h 556"/>
                    <a:gd name="T18" fmla="*/ 17 w 345"/>
                    <a:gd name="T19" fmla="*/ 11 h 556"/>
                    <a:gd name="T20" fmla="*/ 20 w 345"/>
                    <a:gd name="T21" fmla="*/ 10 h 556"/>
                    <a:gd name="T22" fmla="*/ 22 w 345"/>
                    <a:gd name="T23" fmla="*/ 9 h 556"/>
                    <a:gd name="T24" fmla="*/ 23 w 345"/>
                    <a:gd name="T25" fmla="*/ 8 h 556"/>
                    <a:gd name="T26" fmla="*/ 20 w 345"/>
                    <a:gd name="T27" fmla="*/ 9 h 556"/>
                    <a:gd name="T28" fmla="*/ 18 w 345"/>
                    <a:gd name="T29" fmla="*/ 9 h 556"/>
                    <a:gd name="T30" fmla="*/ 14 w 345"/>
                    <a:gd name="T31" fmla="*/ 9 h 556"/>
                    <a:gd name="T32" fmla="*/ 13 w 345"/>
                    <a:gd name="T33" fmla="*/ 9 h 556"/>
                    <a:gd name="T34" fmla="*/ 12 w 345"/>
                    <a:gd name="T35" fmla="*/ 9 h 556"/>
                    <a:gd name="T36" fmla="*/ 8 w 345"/>
                    <a:gd name="T37" fmla="*/ 6 h 556"/>
                    <a:gd name="T38" fmla="*/ 5 w 345"/>
                    <a:gd name="T39" fmla="*/ 3 h 556"/>
                    <a:gd name="T40" fmla="*/ 2 w 345"/>
                    <a:gd name="T41" fmla="*/ 0 h 556"/>
                    <a:gd name="T42" fmla="*/ 2 w 345"/>
                    <a:gd name="T43" fmla="*/ 1 h 556"/>
                    <a:gd name="T44" fmla="*/ 4 w 345"/>
                    <a:gd name="T45" fmla="*/ 2 h 556"/>
                    <a:gd name="T46" fmla="*/ 7 w 345"/>
                    <a:gd name="T47" fmla="*/ 6 h 556"/>
                    <a:gd name="T48" fmla="*/ 11 w 345"/>
                    <a:gd name="T49" fmla="*/ 9 h 556"/>
                    <a:gd name="T50" fmla="*/ 13 w 345"/>
                    <a:gd name="T51" fmla="*/ 11 h 556"/>
                    <a:gd name="T52" fmla="*/ 13 w 345"/>
                    <a:gd name="T53" fmla="*/ 11 h 556"/>
                    <a:gd name="T54" fmla="*/ 14 w 345"/>
                    <a:gd name="T55" fmla="*/ 12 h 556"/>
                    <a:gd name="T56" fmla="*/ 14 w 345"/>
                    <a:gd name="T57" fmla="*/ 14 h 556"/>
                    <a:gd name="T58" fmla="*/ 13 w 345"/>
                    <a:gd name="T59" fmla="*/ 16 h 556"/>
                    <a:gd name="T60" fmla="*/ 11 w 345"/>
                    <a:gd name="T61" fmla="*/ 20 h 556"/>
                    <a:gd name="T62" fmla="*/ 10 w 345"/>
                    <a:gd name="T63" fmla="*/ 23 h 556"/>
                    <a:gd name="T64" fmla="*/ 8 w 345"/>
                    <a:gd name="T65" fmla="*/ 27 h 556"/>
                    <a:gd name="T66" fmla="*/ 6 w 345"/>
                    <a:gd name="T67" fmla="*/ 28 h 556"/>
                    <a:gd name="T68" fmla="*/ 4 w 345"/>
                    <a:gd name="T69" fmla="*/ 29 h 556"/>
                    <a:gd name="T70" fmla="*/ 1 w 345"/>
                    <a:gd name="T71" fmla="*/ 30 h 556"/>
                    <a:gd name="T72" fmla="*/ 0 w 345"/>
                    <a:gd name="T73" fmla="*/ 32 h 556"/>
                    <a:gd name="T74" fmla="*/ 1 w 345"/>
                    <a:gd name="T75" fmla="*/ 31 h 556"/>
                    <a:gd name="T76" fmla="*/ 4 w 345"/>
                    <a:gd name="T77" fmla="*/ 30 h 556"/>
                    <a:gd name="T78" fmla="*/ 8 w 345"/>
                    <a:gd name="T79" fmla="*/ 29 h 556"/>
                    <a:gd name="T80" fmla="*/ 10 w 345"/>
                    <a:gd name="T81" fmla="*/ 29 h 556"/>
                    <a:gd name="T82" fmla="*/ 12 w 345"/>
                    <a:gd name="T83" fmla="*/ 30 h 556"/>
                    <a:gd name="T84" fmla="*/ 14 w 345"/>
                    <a:gd name="T85" fmla="*/ 33 h 556"/>
                    <a:gd name="T86" fmla="*/ 16 w 345"/>
                    <a:gd name="T87" fmla="*/ 35 h 556"/>
                    <a:gd name="T88" fmla="*/ 17 w 345"/>
                    <a:gd name="T89" fmla="*/ 37 h 556"/>
                    <a:gd name="T90" fmla="*/ 21 w 345"/>
                    <a:gd name="T91" fmla="*/ 38 h 556"/>
                    <a:gd name="T92" fmla="*/ 23 w 345"/>
                    <a:gd name="T93" fmla="*/ 38 h 55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345" h="556">
                      <a:moveTo>
                        <a:pt x="345" y="556"/>
                      </a:moveTo>
                      <a:lnTo>
                        <a:pt x="274" y="513"/>
                      </a:lnTo>
                      <a:lnTo>
                        <a:pt x="220" y="458"/>
                      </a:lnTo>
                      <a:lnTo>
                        <a:pt x="179" y="412"/>
                      </a:lnTo>
                      <a:lnTo>
                        <a:pt x="162" y="400"/>
                      </a:lnTo>
                      <a:lnTo>
                        <a:pt x="149" y="399"/>
                      </a:lnTo>
                      <a:lnTo>
                        <a:pt x="171" y="357"/>
                      </a:lnTo>
                      <a:lnTo>
                        <a:pt x="193" y="300"/>
                      </a:lnTo>
                      <a:lnTo>
                        <a:pt x="228" y="172"/>
                      </a:lnTo>
                      <a:lnTo>
                        <a:pt x="253" y="160"/>
                      </a:lnTo>
                      <a:lnTo>
                        <a:pt x="293" y="144"/>
                      </a:lnTo>
                      <a:lnTo>
                        <a:pt x="329" y="128"/>
                      </a:lnTo>
                      <a:lnTo>
                        <a:pt x="343" y="114"/>
                      </a:lnTo>
                      <a:lnTo>
                        <a:pt x="299" y="127"/>
                      </a:lnTo>
                      <a:lnTo>
                        <a:pt x="265" y="136"/>
                      </a:lnTo>
                      <a:lnTo>
                        <a:pt x="210" y="134"/>
                      </a:lnTo>
                      <a:lnTo>
                        <a:pt x="198" y="134"/>
                      </a:lnTo>
                      <a:lnTo>
                        <a:pt x="179" y="125"/>
                      </a:lnTo>
                      <a:lnTo>
                        <a:pt x="125" y="86"/>
                      </a:lnTo>
                      <a:lnTo>
                        <a:pt x="69" y="38"/>
                      </a:lnTo>
                      <a:lnTo>
                        <a:pt x="26" y="0"/>
                      </a:lnTo>
                      <a:lnTo>
                        <a:pt x="35" y="15"/>
                      </a:lnTo>
                      <a:lnTo>
                        <a:pt x="55" y="36"/>
                      </a:lnTo>
                      <a:lnTo>
                        <a:pt x="110" y="87"/>
                      </a:lnTo>
                      <a:lnTo>
                        <a:pt x="167" y="137"/>
                      </a:lnTo>
                      <a:lnTo>
                        <a:pt x="189" y="155"/>
                      </a:lnTo>
                      <a:lnTo>
                        <a:pt x="202" y="166"/>
                      </a:lnTo>
                      <a:lnTo>
                        <a:pt x="207" y="181"/>
                      </a:lnTo>
                      <a:lnTo>
                        <a:pt x="205" y="198"/>
                      </a:lnTo>
                      <a:lnTo>
                        <a:pt x="193" y="233"/>
                      </a:lnTo>
                      <a:lnTo>
                        <a:pt x="170" y="295"/>
                      </a:lnTo>
                      <a:lnTo>
                        <a:pt x="150" y="339"/>
                      </a:lnTo>
                      <a:lnTo>
                        <a:pt x="113" y="399"/>
                      </a:lnTo>
                      <a:lnTo>
                        <a:pt x="93" y="405"/>
                      </a:lnTo>
                      <a:lnTo>
                        <a:pt x="58" y="417"/>
                      </a:lnTo>
                      <a:lnTo>
                        <a:pt x="22" y="435"/>
                      </a:lnTo>
                      <a:lnTo>
                        <a:pt x="0" y="463"/>
                      </a:lnTo>
                      <a:lnTo>
                        <a:pt x="18" y="447"/>
                      </a:lnTo>
                      <a:lnTo>
                        <a:pt x="61" y="435"/>
                      </a:lnTo>
                      <a:lnTo>
                        <a:pt x="113" y="427"/>
                      </a:lnTo>
                      <a:lnTo>
                        <a:pt x="154" y="423"/>
                      </a:lnTo>
                      <a:lnTo>
                        <a:pt x="181" y="442"/>
                      </a:lnTo>
                      <a:lnTo>
                        <a:pt x="212" y="476"/>
                      </a:lnTo>
                      <a:lnTo>
                        <a:pt x="239" y="514"/>
                      </a:lnTo>
                      <a:lnTo>
                        <a:pt x="256" y="543"/>
                      </a:lnTo>
                      <a:lnTo>
                        <a:pt x="315" y="551"/>
                      </a:lnTo>
                      <a:lnTo>
                        <a:pt x="345" y="556"/>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206" name="Freeform 119"/>
                <p:cNvSpPr>
                  <a:spLocks/>
                </p:cNvSpPr>
                <p:nvPr/>
              </p:nvSpPr>
              <p:spPr bwMode="auto">
                <a:xfrm>
                  <a:off x="2802" y="1306"/>
                  <a:ext cx="50" cy="90"/>
                </a:xfrm>
                <a:custGeom>
                  <a:avLst/>
                  <a:gdLst>
                    <a:gd name="T0" fmla="*/ 49 w 739"/>
                    <a:gd name="T1" fmla="*/ 88 h 1325"/>
                    <a:gd name="T2" fmla="*/ 46 w 739"/>
                    <a:gd name="T3" fmla="*/ 82 h 1325"/>
                    <a:gd name="T4" fmla="*/ 41 w 739"/>
                    <a:gd name="T5" fmla="*/ 78 h 1325"/>
                    <a:gd name="T6" fmla="*/ 34 w 739"/>
                    <a:gd name="T7" fmla="*/ 79 h 1325"/>
                    <a:gd name="T8" fmla="*/ 30 w 739"/>
                    <a:gd name="T9" fmla="*/ 82 h 1325"/>
                    <a:gd name="T10" fmla="*/ 30 w 739"/>
                    <a:gd name="T11" fmla="*/ 82 h 1325"/>
                    <a:gd name="T12" fmla="*/ 34 w 739"/>
                    <a:gd name="T13" fmla="*/ 78 h 1325"/>
                    <a:gd name="T14" fmla="*/ 40 w 739"/>
                    <a:gd name="T15" fmla="*/ 75 h 1325"/>
                    <a:gd name="T16" fmla="*/ 41 w 739"/>
                    <a:gd name="T17" fmla="*/ 74 h 1325"/>
                    <a:gd name="T18" fmla="*/ 37 w 739"/>
                    <a:gd name="T19" fmla="*/ 66 h 1325"/>
                    <a:gd name="T20" fmla="*/ 32 w 739"/>
                    <a:gd name="T21" fmla="*/ 57 h 1325"/>
                    <a:gd name="T22" fmla="*/ 28 w 739"/>
                    <a:gd name="T23" fmla="*/ 50 h 1325"/>
                    <a:gd name="T24" fmla="*/ 28 w 739"/>
                    <a:gd name="T25" fmla="*/ 48 h 1325"/>
                    <a:gd name="T26" fmla="*/ 22 w 739"/>
                    <a:gd name="T27" fmla="*/ 48 h 1325"/>
                    <a:gd name="T28" fmla="*/ 15 w 739"/>
                    <a:gd name="T29" fmla="*/ 51 h 1325"/>
                    <a:gd name="T30" fmla="*/ 11 w 739"/>
                    <a:gd name="T31" fmla="*/ 54 h 1325"/>
                    <a:gd name="T32" fmla="*/ 11 w 739"/>
                    <a:gd name="T33" fmla="*/ 54 h 1325"/>
                    <a:gd name="T34" fmla="*/ 13 w 739"/>
                    <a:gd name="T35" fmla="*/ 50 h 1325"/>
                    <a:gd name="T36" fmla="*/ 13 w 739"/>
                    <a:gd name="T37" fmla="*/ 46 h 1325"/>
                    <a:gd name="T38" fmla="*/ 10 w 739"/>
                    <a:gd name="T39" fmla="*/ 46 h 1325"/>
                    <a:gd name="T40" fmla="*/ 21 w 739"/>
                    <a:gd name="T41" fmla="*/ 45 h 1325"/>
                    <a:gd name="T42" fmla="*/ 25 w 739"/>
                    <a:gd name="T43" fmla="*/ 43 h 1325"/>
                    <a:gd name="T44" fmla="*/ 23 w 739"/>
                    <a:gd name="T45" fmla="*/ 37 h 1325"/>
                    <a:gd name="T46" fmla="*/ 19 w 739"/>
                    <a:gd name="T47" fmla="*/ 29 h 1325"/>
                    <a:gd name="T48" fmla="*/ 17 w 739"/>
                    <a:gd name="T49" fmla="*/ 20 h 1325"/>
                    <a:gd name="T50" fmla="*/ 15 w 739"/>
                    <a:gd name="T51" fmla="*/ 13 h 1325"/>
                    <a:gd name="T52" fmla="*/ 10 w 739"/>
                    <a:gd name="T53" fmla="*/ 8 h 1325"/>
                    <a:gd name="T54" fmla="*/ 0 w 739"/>
                    <a:gd name="T55" fmla="*/ 0 h 1325"/>
                    <a:gd name="T56" fmla="*/ 7 w 739"/>
                    <a:gd name="T57" fmla="*/ 3 h 1325"/>
                    <a:gd name="T58" fmla="*/ 14 w 739"/>
                    <a:gd name="T59" fmla="*/ 8 h 1325"/>
                    <a:gd name="T60" fmla="*/ 18 w 739"/>
                    <a:gd name="T61" fmla="*/ 13 h 1325"/>
                    <a:gd name="T62" fmla="*/ 21 w 739"/>
                    <a:gd name="T63" fmla="*/ 25 h 1325"/>
                    <a:gd name="T64" fmla="*/ 25 w 739"/>
                    <a:gd name="T65" fmla="*/ 37 h 1325"/>
                    <a:gd name="T66" fmla="*/ 34 w 739"/>
                    <a:gd name="T67" fmla="*/ 51 h 1325"/>
                    <a:gd name="T68" fmla="*/ 42 w 739"/>
                    <a:gd name="T69" fmla="*/ 68 h 1325"/>
                    <a:gd name="T70" fmla="*/ 49 w 739"/>
                    <a:gd name="T71" fmla="*/ 83 h 1325"/>
                    <a:gd name="T72" fmla="*/ 50 w 739"/>
                    <a:gd name="T73" fmla="*/ 90 h 13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39" h="1325">
                      <a:moveTo>
                        <a:pt x="739" y="1325"/>
                      </a:moveTo>
                      <a:lnTo>
                        <a:pt x="726" y="1296"/>
                      </a:lnTo>
                      <a:lnTo>
                        <a:pt x="703" y="1259"/>
                      </a:lnTo>
                      <a:lnTo>
                        <a:pt x="674" y="1210"/>
                      </a:lnTo>
                      <a:lnTo>
                        <a:pt x="642" y="1151"/>
                      </a:lnTo>
                      <a:lnTo>
                        <a:pt x="603" y="1143"/>
                      </a:lnTo>
                      <a:lnTo>
                        <a:pt x="567" y="1146"/>
                      </a:lnTo>
                      <a:lnTo>
                        <a:pt x="503" y="1169"/>
                      </a:lnTo>
                      <a:lnTo>
                        <a:pt x="457" y="1199"/>
                      </a:lnTo>
                      <a:lnTo>
                        <a:pt x="443" y="1209"/>
                      </a:lnTo>
                      <a:lnTo>
                        <a:pt x="434" y="1214"/>
                      </a:lnTo>
                      <a:lnTo>
                        <a:pt x="441" y="1207"/>
                      </a:lnTo>
                      <a:lnTo>
                        <a:pt x="455" y="1191"/>
                      </a:lnTo>
                      <a:lnTo>
                        <a:pt x="503" y="1143"/>
                      </a:lnTo>
                      <a:lnTo>
                        <a:pt x="562" y="1108"/>
                      </a:lnTo>
                      <a:lnTo>
                        <a:pt x="590" y="1106"/>
                      </a:lnTo>
                      <a:lnTo>
                        <a:pt x="617" y="1120"/>
                      </a:lnTo>
                      <a:lnTo>
                        <a:pt x="608" y="1094"/>
                      </a:lnTo>
                      <a:lnTo>
                        <a:pt x="585" y="1044"/>
                      </a:lnTo>
                      <a:lnTo>
                        <a:pt x="551" y="978"/>
                      </a:lnTo>
                      <a:lnTo>
                        <a:pt x="513" y="905"/>
                      </a:lnTo>
                      <a:lnTo>
                        <a:pt x="475" y="835"/>
                      </a:lnTo>
                      <a:lnTo>
                        <a:pt x="442" y="774"/>
                      </a:lnTo>
                      <a:lnTo>
                        <a:pt x="417" y="731"/>
                      </a:lnTo>
                      <a:lnTo>
                        <a:pt x="410" y="719"/>
                      </a:lnTo>
                      <a:lnTo>
                        <a:pt x="407" y="714"/>
                      </a:lnTo>
                      <a:lnTo>
                        <a:pt x="364" y="703"/>
                      </a:lnTo>
                      <a:lnTo>
                        <a:pt x="326" y="704"/>
                      </a:lnTo>
                      <a:lnTo>
                        <a:pt x="243" y="735"/>
                      </a:lnTo>
                      <a:lnTo>
                        <a:pt x="218" y="748"/>
                      </a:lnTo>
                      <a:lnTo>
                        <a:pt x="191" y="769"/>
                      </a:lnTo>
                      <a:lnTo>
                        <a:pt x="169" y="795"/>
                      </a:lnTo>
                      <a:lnTo>
                        <a:pt x="160" y="823"/>
                      </a:lnTo>
                      <a:lnTo>
                        <a:pt x="160" y="801"/>
                      </a:lnTo>
                      <a:lnTo>
                        <a:pt x="169" y="772"/>
                      </a:lnTo>
                      <a:lnTo>
                        <a:pt x="197" y="739"/>
                      </a:lnTo>
                      <a:lnTo>
                        <a:pt x="258" y="699"/>
                      </a:lnTo>
                      <a:lnTo>
                        <a:pt x="188" y="679"/>
                      </a:lnTo>
                      <a:lnTo>
                        <a:pt x="160" y="674"/>
                      </a:lnTo>
                      <a:lnTo>
                        <a:pt x="147" y="674"/>
                      </a:lnTo>
                      <a:lnTo>
                        <a:pt x="247" y="671"/>
                      </a:lnTo>
                      <a:lnTo>
                        <a:pt x="315" y="664"/>
                      </a:lnTo>
                      <a:lnTo>
                        <a:pt x="353" y="648"/>
                      </a:lnTo>
                      <a:lnTo>
                        <a:pt x="367" y="626"/>
                      </a:lnTo>
                      <a:lnTo>
                        <a:pt x="362" y="595"/>
                      </a:lnTo>
                      <a:lnTo>
                        <a:pt x="341" y="552"/>
                      </a:lnTo>
                      <a:lnTo>
                        <a:pt x="311" y="497"/>
                      </a:lnTo>
                      <a:lnTo>
                        <a:pt x="275" y="429"/>
                      </a:lnTo>
                      <a:lnTo>
                        <a:pt x="254" y="359"/>
                      </a:lnTo>
                      <a:lnTo>
                        <a:pt x="248" y="288"/>
                      </a:lnTo>
                      <a:lnTo>
                        <a:pt x="240" y="236"/>
                      </a:lnTo>
                      <a:lnTo>
                        <a:pt x="220" y="192"/>
                      </a:lnTo>
                      <a:lnTo>
                        <a:pt x="192" y="153"/>
                      </a:lnTo>
                      <a:lnTo>
                        <a:pt x="155" y="119"/>
                      </a:lnTo>
                      <a:lnTo>
                        <a:pt x="74" y="60"/>
                      </a:lnTo>
                      <a:lnTo>
                        <a:pt x="0" y="0"/>
                      </a:lnTo>
                      <a:lnTo>
                        <a:pt x="51" y="13"/>
                      </a:lnTo>
                      <a:lnTo>
                        <a:pt x="109" y="42"/>
                      </a:lnTo>
                      <a:lnTo>
                        <a:pt x="165" y="81"/>
                      </a:lnTo>
                      <a:lnTo>
                        <a:pt x="209" y="116"/>
                      </a:lnTo>
                      <a:lnTo>
                        <a:pt x="241" y="152"/>
                      </a:lnTo>
                      <a:lnTo>
                        <a:pt x="263" y="192"/>
                      </a:lnTo>
                      <a:lnTo>
                        <a:pt x="287" y="278"/>
                      </a:lnTo>
                      <a:lnTo>
                        <a:pt x="303" y="371"/>
                      </a:lnTo>
                      <a:lnTo>
                        <a:pt x="328" y="460"/>
                      </a:lnTo>
                      <a:lnTo>
                        <a:pt x="366" y="540"/>
                      </a:lnTo>
                      <a:lnTo>
                        <a:pt x="409" y="612"/>
                      </a:lnTo>
                      <a:lnTo>
                        <a:pt x="501" y="757"/>
                      </a:lnTo>
                      <a:lnTo>
                        <a:pt x="552" y="879"/>
                      </a:lnTo>
                      <a:lnTo>
                        <a:pt x="617" y="997"/>
                      </a:lnTo>
                      <a:lnTo>
                        <a:pt x="677" y="1112"/>
                      </a:lnTo>
                      <a:lnTo>
                        <a:pt x="718" y="1218"/>
                      </a:lnTo>
                      <a:lnTo>
                        <a:pt x="731" y="1265"/>
                      </a:lnTo>
                      <a:lnTo>
                        <a:pt x="739" y="1325"/>
                      </a:lnTo>
                      <a:close/>
                    </a:path>
                  </a:pathLst>
                </a:custGeom>
                <a:solidFill>
                  <a:srgbClr val="CC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185" name="Freeform 120"/>
              <p:cNvSpPr>
                <a:spLocks/>
              </p:cNvSpPr>
              <p:nvPr/>
            </p:nvSpPr>
            <p:spPr bwMode="auto">
              <a:xfrm>
                <a:off x="2492" y="1914"/>
                <a:ext cx="355" cy="209"/>
              </a:xfrm>
              <a:custGeom>
                <a:avLst/>
                <a:gdLst>
                  <a:gd name="T0" fmla="*/ 327 w 292"/>
                  <a:gd name="T1" fmla="*/ 88 h 171"/>
                  <a:gd name="T2" fmla="*/ 342 w 292"/>
                  <a:gd name="T3" fmla="*/ 37 h 171"/>
                  <a:gd name="T4" fmla="*/ 276 w 292"/>
                  <a:gd name="T5" fmla="*/ 0 h 171"/>
                  <a:gd name="T6" fmla="*/ 86 w 292"/>
                  <a:gd name="T7" fmla="*/ 37 h 171"/>
                  <a:gd name="T8" fmla="*/ 21 w 292"/>
                  <a:gd name="T9" fmla="*/ 66 h 171"/>
                  <a:gd name="T10" fmla="*/ 6 w 292"/>
                  <a:gd name="T11" fmla="*/ 154 h 171"/>
                  <a:gd name="T12" fmla="*/ 57 w 292"/>
                  <a:gd name="T13" fmla="*/ 205 h 171"/>
                  <a:gd name="T14" fmla="*/ 130 w 292"/>
                  <a:gd name="T15" fmla="*/ 176 h 171"/>
                  <a:gd name="T16" fmla="*/ 174 w 292"/>
                  <a:gd name="T17" fmla="*/ 103 h 171"/>
                  <a:gd name="T18" fmla="*/ 327 w 292"/>
                  <a:gd name="T19" fmla="*/ 88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92" h="171">
                    <a:moveTo>
                      <a:pt x="269" y="72"/>
                    </a:moveTo>
                    <a:cubicBezTo>
                      <a:pt x="292" y="63"/>
                      <a:pt x="288" y="42"/>
                      <a:pt x="281" y="30"/>
                    </a:cubicBezTo>
                    <a:cubicBezTo>
                      <a:pt x="274" y="18"/>
                      <a:pt x="262" y="0"/>
                      <a:pt x="227" y="0"/>
                    </a:cubicBezTo>
                    <a:cubicBezTo>
                      <a:pt x="192" y="0"/>
                      <a:pt x="106" y="21"/>
                      <a:pt x="71" y="30"/>
                    </a:cubicBezTo>
                    <a:cubicBezTo>
                      <a:pt x="36" y="39"/>
                      <a:pt x="28" y="38"/>
                      <a:pt x="17" y="54"/>
                    </a:cubicBezTo>
                    <a:cubicBezTo>
                      <a:pt x="6" y="70"/>
                      <a:pt x="0" y="107"/>
                      <a:pt x="5" y="126"/>
                    </a:cubicBezTo>
                    <a:cubicBezTo>
                      <a:pt x="10" y="145"/>
                      <a:pt x="30" y="165"/>
                      <a:pt x="47" y="168"/>
                    </a:cubicBezTo>
                    <a:cubicBezTo>
                      <a:pt x="64" y="171"/>
                      <a:pt x="91" y="158"/>
                      <a:pt x="107" y="144"/>
                    </a:cubicBezTo>
                    <a:cubicBezTo>
                      <a:pt x="123" y="130"/>
                      <a:pt x="116" y="100"/>
                      <a:pt x="143" y="84"/>
                    </a:cubicBezTo>
                    <a:cubicBezTo>
                      <a:pt x="170" y="68"/>
                      <a:pt x="246" y="81"/>
                      <a:pt x="269" y="72"/>
                    </a:cubicBezTo>
                    <a:close/>
                  </a:path>
                </a:pathLst>
              </a:custGeom>
              <a:solidFill>
                <a:srgbClr val="FFFF99"/>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7174" name="Line 121"/>
            <p:cNvSpPr>
              <a:spLocks noChangeShapeType="1"/>
            </p:cNvSpPr>
            <p:nvPr/>
          </p:nvSpPr>
          <p:spPr bwMode="auto">
            <a:xfrm flipH="1">
              <a:off x="4506" y="1906"/>
              <a:ext cx="384"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5" name="Line 122"/>
            <p:cNvSpPr>
              <a:spLocks noChangeShapeType="1"/>
            </p:cNvSpPr>
            <p:nvPr/>
          </p:nvSpPr>
          <p:spPr bwMode="auto">
            <a:xfrm flipH="1">
              <a:off x="4512" y="1906"/>
              <a:ext cx="660" cy="7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76" name="Text Box 123"/>
            <p:cNvSpPr txBox="1">
              <a:spLocks noChangeArrowheads="1"/>
            </p:cNvSpPr>
            <p:nvPr/>
          </p:nvSpPr>
          <p:spPr bwMode="auto">
            <a:xfrm>
              <a:off x="4236" y="2544"/>
              <a:ext cx="96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ltLang="en-US"/>
                <a:t>kidneys</a:t>
              </a:r>
            </a:p>
          </p:txBody>
        </p:sp>
      </p:grpSp>
      <p:sp>
        <p:nvSpPr>
          <p:cNvPr id="7172" name="Rectangle 124"/>
          <p:cNvSpPr>
            <a:spLocks noGrp="1" noChangeArrowheads="1"/>
          </p:cNvSpPr>
          <p:nvPr>
            <p:ph type="title"/>
          </p:nvPr>
        </p:nvSpPr>
        <p:spPr>
          <a:xfrm>
            <a:off x="457200" y="228600"/>
            <a:ext cx="8229600" cy="1371600"/>
          </a:xfrm>
        </p:spPr>
        <p:txBody>
          <a:bodyPr/>
          <a:lstStyle/>
          <a:p>
            <a:pPr eaLnBrk="1" hangingPunct="1"/>
            <a:r>
              <a:rPr lang="en-GB" altLang="en-US" dirty="0" smtClean="0">
                <a:solidFill>
                  <a:srgbClr val="002060"/>
                </a:solidFill>
                <a:latin typeface="Comic Sans MS" panose="030F0702030302020204" pitchFamily="66" charset="0"/>
              </a:rPr>
              <a:t>The role of the kidneys </a:t>
            </a:r>
          </a:p>
        </p:txBody>
      </p:sp>
    </p:spTree>
    <p:extLst>
      <p:ext uri="{BB962C8B-B14F-4D97-AF65-F5344CB8AC3E}">
        <p14:creationId xmlns:p14="http://schemas.microsoft.com/office/powerpoint/2010/main" val="15046082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1753"/>
                                        </p:tgtEl>
                                        <p:attrNameLst>
                                          <p:attrName>style.visibility</p:attrName>
                                        </p:attrNameLst>
                                      </p:cBhvr>
                                      <p:to>
                                        <p:strVal val="visible"/>
                                      </p:to>
                                    </p:set>
                                    <p:animEffect transition="in" filter="dissolve">
                                      <p:cBhvr>
                                        <p:cTn id="7" dur="500"/>
                                        <p:tgtEl>
                                          <p:spTgt spid="317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1751">
                                            <p:txEl>
                                              <p:pRg st="0" end="0"/>
                                            </p:txEl>
                                          </p:spTgt>
                                        </p:tgtEl>
                                        <p:attrNameLst>
                                          <p:attrName>style.visibility</p:attrName>
                                        </p:attrNameLst>
                                      </p:cBhvr>
                                      <p:to>
                                        <p:strVal val="visible"/>
                                      </p:to>
                                    </p:set>
                                    <p:animEffect transition="in" filter="wipe(up)">
                                      <p:cBhvr>
                                        <p:cTn id="12" dur="500"/>
                                        <p:tgtEl>
                                          <p:spTgt spid="317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1751">
                                            <p:txEl>
                                              <p:pRg st="1" end="1"/>
                                            </p:txEl>
                                          </p:spTgt>
                                        </p:tgtEl>
                                        <p:attrNameLst>
                                          <p:attrName>style.visibility</p:attrName>
                                        </p:attrNameLst>
                                      </p:cBhvr>
                                      <p:to>
                                        <p:strVal val="visible"/>
                                      </p:to>
                                    </p:set>
                                    <p:animEffect transition="in" filter="wipe(up)">
                                      <p:cBhvr>
                                        <p:cTn id="17" dur="500"/>
                                        <p:tgtEl>
                                          <p:spTgt spid="317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1751">
                                            <p:txEl>
                                              <p:pRg st="2" end="2"/>
                                            </p:txEl>
                                          </p:spTgt>
                                        </p:tgtEl>
                                        <p:attrNameLst>
                                          <p:attrName>style.visibility</p:attrName>
                                        </p:attrNameLst>
                                      </p:cBhvr>
                                      <p:to>
                                        <p:strVal val="visible"/>
                                      </p:to>
                                    </p:set>
                                    <p:animEffect transition="in" filter="wipe(up)">
                                      <p:cBhvr>
                                        <p:cTn id="22" dur="500"/>
                                        <p:tgtEl>
                                          <p:spTgt spid="317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1751">
                                            <p:txEl>
                                              <p:pRg st="3" end="3"/>
                                            </p:txEl>
                                          </p:spTgt>
                                        </p:tgtEl>
                                        <p:attrNameLst>
                                          <p:attrName>style.visibility</p:attrName>
                                        </p:attrNameLst>
                                      </p:cBhvr>
                                      <p:to>
                                        <p:strVal val="visible"/>
                                      </p:to>
                                    </p:set>
                                    <p:animEffect transition="in" filter="wipe(up)">
                                      <p:cBhvr>
                                        <p:cTn id="27" dur="500"/>
                                        <p:tgtEl>
                                          <p:spTgt spid="3175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1751">
                                            <p:txEl>
                                              <p:pRg st="4" end="4"/>
                                            </p:txEl>
                                          </p:spTgt>
                                        </p:tgtEl>
                                        <p:attrNameLst>
                                          <p:attrName>style.visibility</p:attrName>
                                        </p:attrNameLst>
                                      </p:cBhvr>
                                      <p:to>
                                        <p:strVal val="visible"/>
                                      </p:to>
                                    </p:set>
                                    <p:animEffect transition="in" filter="wipe(up)">
                                      <p:cBhvr>
                                        <p:cTn id="32" dur="500"/>
                                        <p:tgtEl>
                                          <p:spTgt spid="3175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1751">
                                            <p:txEl>
                                              <p:pRg st="5" end="5"/>
                                            </p:txEl>
                                          </p:spTgt>
                                        </p:tgtEl>
                                        <p:attrNameLst>
                                          <p:attrName>style.visibility</p:attrName>
                                        </p:attrNameLst>
                                      </p:cBhvr>
                                      <p:to>
                                        <p:strVal val="visible"/>
                                      </p:to>
                                    </p:set>
                                    <p:animEffect transition="in" filter="wipe(up)">
                                      <p:cBhvr>
                                        <p:cTn id="37" dur="500"/>
                                        <p:tgtEl>
                                          <p:spTgt spid="317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omic Sans MS" panose="030F0702030302020204" pitchFamily="66" charset="0"/>
              </a:rPr>
              <a:t>Tasks</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endParaRPr lang="en-GB" dirty="0" smtClean="0">
              <a:latin typeface="Comic Sans MS" panose="030F0702030302020204" pitchFamily="66" charset="0"/>
            </a:endParaRPr>
          </a:p>
          <a:p>
            <a:pPr marL="0" indent="0">
              <a:buNone/>
            </a:pPr>
            <a:r>
              <a:rPr lang="en-GB" dirty="0" smtClean="0">
                <a:solidFill>
                  <a:srgbClr val="00B050"/>
                </a:solidFill>
                <a:latin typeface="Comic Sans MS" panose="030F0702030302020204" pitchFamily="66" charset="0"/>
              </a:rPr>
              <a:t>Grade 5: Explain the role of the kidneys.</a:t>
            </a:r>
          </a:p>
          <a:p>
            <a:pPr marL="0" indent="0">
              <a:buNone/>
            </a:pPr>
            <a:r>
              <a:rPr lang="en-GB" dirty="0" smtClean="0">
                <a:solidFill>
                  <a:schemeClr val="accent6">
                    <a:lumMod val="75000"/>
                  </a:schemeClr>
                </a:solidFill>
                <a:latin typeface="Comic Sans MS" panose="030F0702030302020204" pitchFamily="66" charset="0"/>
              </a:rPr>
              <a:t>Grade 6: Complete and annotate the flow chart to explain the events that occur in the kidneys.</a:t>
            </a:r>
          </a:p>
          <a:p>
            <a:pPr marL="0" indent="0">
              <a:buNone/>
            </a:pPr>
            <a:r>
              <a:rPr lang="en-GB" dirty="0" smtClean="0">
                <a:solidFill>
                  <a:srgbClr val="7030A0"/>
                </a:solidFill>
                <a:latin typeface="Comic Sans MS" panose="030F0702030302020204" pitchFamily="66" charset="0"/>
              </a:rPr>
              <a:t>Grade 7: Analyse how urine is produced (use a diagram in your answer.</a:t>
            </a:r>
            <a:endParaRPr lang="en-GB"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val="1950614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Exam question</a:t>
            </a:r>
            <a:endParaRPr lang="en-GB"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GB" sz="4000" dirty="0" smtClean="0">
                <a:latin typeface="Comic Sans MS" panose="030F0702030302020204" pitchFamily="66" charset="0"/>
              </a:rPr>
              <a:t>8 minutes to complete the 8 mark question on the kidneys/ urine production</a:t>
            </a:r>
            <a:endParaRPr lang="en-GB" sz="4000" dirty="0">
              <a:latin typeface="Comic Sans MS" panose="030F0702030302020204" pitchFamily="66" charset="0"/>
            </a:endParaRPr>
          </a:p>
        </p:txBody>
      </p:sp>
    </p:spTree>
    <p:extLst>
      <p:ext uri="{BB962C8B-B14F-4D97-AF65-F5344CB8AC3E}">
        <p14:creationId xmlns:p14="http://schemas.microsoft.com/office/powerpoint/2010/main" val="1987026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627</Words>
  <Application>Microsoft Office PowerPoint</Application>
  <PresentationFormat>On-screen Show (4:3)</PresentationFormat>
  <Paragraphs>87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Wingdings</vt:lpstr>
      <vt:lpstr>Office Theme</vt:lpstr>
      <vt:lpstr>PowerPoint Presentation</vt:lpstr>
      <vt:lpstr>The Kidneys</vt:lpstr>
      <vt:lpstr>The big picture: “Why are the kidneys so important?”</vt:lpstr>
      <vt:lpstr>Definitions</vt:lpstr>
      <vt:lpstr>LO1: Describe the excretory system and its function</vt:lpstr>
      <vt:lpstr>The kidney</vt:lpstr>
      <vt:lpstr>The role of the kidneys </vt:lpstr>
      <vt:lpstr>Tasks</vt:lpstr>
      <vt:lpstr>Exam question</vt:lpstr>
      <vt:lpstr>Self-assessment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Kidneys</dc:title>
  <dc:creator>Charlotte</dc:creator>
  <cp:lastModifiedBy>Jayne Merrall</cp:lastModifiedBy>
  <cp:revision>14</cp:revision>
  <cp:lastPrinted>2014-02-11T07:31:10Z</cp:lastPrinted>
  <dcterms:created xsi:type="dcterms:W3CDTF">2014-02-09T13:01:31Z</dcterms:created>
  <dcterms:modified xsi:type="dcterms:W3CDTF">2020-09-17T14:53:03Z</dcterms:modified>
</cp:coreProperties>
</file>