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6" r:id="rId2"/>
    <p:sldId id="307" r:id="rId3"/>
    <p:sldId id="308" r:id="rId4"/>
    <p:sldId id="263" r:id="rId5"/>
    <p:sldId id="299" r:id="rId6"/>
    <p:sldId id="302" r:id="rId7"/>
    <p:sldId id="303" r:id="rId8"/>
    <p:sldId id="304" r:id="rId9"/>
    <p:sldId id="305" r:id="rId10"/>
    <p:sldId id="309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1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54DDE7-5930-4DA3-917B-A4845591F37B}" v="2504" dt="2020-02-16T11:46:41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587" autoAdjust="0"/>
  </p:normalViewPr>
  <p:slideViewPr>
    <p:cSldViewPr snapToGrid="0">
      <p:cViewPr varScale="1">
        <p:scale>
          <a:sx n="78" d="100"/>
          <a:sy n="78" d="100"/>
        </p:scale>
        <p:origin x="154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ichardson" userId="b12f1a219faba2ab" providerId="LiveId" clId="{7C3D4195-61BB-4FCF-9639-3646587DD8F3}"/>
    <pc:docChg chg="custSel delSld modSld">
      <pc:chgData name="Daniel Richardson" userId="b12f1a219faba2ab" providerId="LiveId" clId="{7C3D4195-61BB-4FCF-9639-3646587DD8F3}" dt="2020-02-07T21:57:07.460" v="13" actId="2696"/>
      <pc:docMkLst>
        <pc:docMk/>
      </pc:docMkLst>
      <pc:sldChg chg="delSp">
        <pc:chgData name="Daniel Richardson" userId="b12f1a219faba2ab" providerId="LiveId" clId="{7C3D4195-61BB-4FCF-9639-3646587DD8F3}" dt="2020-02-07T21:57:07.438" v="1"/>
        <pc:sldMkLst>
          <pc:docMk/>
          <pc:sldMk cId="1957248648" sldId="263"/>
        </pc:sldMkLst>
        <pc:grpChg chg="del">
          <ac:chgData name="Daniel Richardson" userId="b12f1a219faba2ab" providerId="LiveId" clId="{7C3D4195-61BB-4FCF-9639-3646587DD8F3}" dt="2020-02-07T21:57:07.438" v="1"/>
          <ac:grpSpMkLst>
            <pc:docMk/>
            <pc:sldMk cId="1957248648" sldId="263"/>
            <ac:grpSpMk id="19" creationId="{83C02F1F-9C95-4D09-AD0F-AFDE1761EA40}"/>
          </ac:grpSpMkLst>
        </pc:grpChg>
      </pc:sldChg>
      <pc:sldChg chg="delSp">
        <pc:chgData name="Daniel Richardson" userId="b12f1a219faba2ab" providerId="LiveId" clId="{7C3D4195-61BB-4FCF-9639-3646587DD8F3}" dt="2020-02-07T21:57:07.438" v="3"/>
        <pc:sldMkLst>
          <pc:docMk/>
          <pc:sldMk cId="3521768594" sldId="264"/>
        </pc:sldMkLst>
        <pc:grpChg chg="del">
          <ac:chgData name="Daniel Richardson" userId="b12f1a219faba2ab" providerId="LiveId" clId="{7C3D4195-61BB-4FCF-9639-3646587DD8F3}" dt="2020-02-07T21:57:07.438" v="3"/>
          <ac:grpSpMkLst>
            <pc:docMk/>
            <pc:sldMk cId="3521768594" sldId="264"/>
            <ac:grpSpMk id="21" creationId="{59689A04-E93A-4AAC-A57D-E10BA57B753B}"/>
          </ac:grpSpMkLst>
        </pc:grpChg>
      </pc:sldChg>
      <pc:sldChg chg="delSp">
        <pc:chgData name="Daniel Richardson" userId="b12f1a219faba2ab" providerId="LiveId" clId="{7C3D4195-61BB-4FCF-9639-3646587DD8F3}" dt="2020-02-07T21:57:07.438" v="5"/>
        <pc:sldMkLst>
          <pc:docMk/>
          <pc:sldMk cId="170154783" sldId="265"/>
        </pc:sldMkLst>
        <pc:grpChg chg="del">
          <ac:chgData name="Daniel Richardson" userId="b12f1a219faba2ab" providerId="LiveId" clId="{7C3D4195-61BB-4FCF-9639-3646587DD8F3}" dt="2020-02-07T21:57:07.438" v="5"/>
          <ac:grpSpMkLst>
            <pc:docMk/>
            <pc:sldMk cId="170154783" sldId="265"/>
            <ac:grpSpMk id="21" creationId="{B5925448-F44F-477C-94C7-16E96C8AD783}"/>
          </ac:grpSpMkLst>
        </pc:grpChg>
      </pc:sldChg>
      <pc:sldChg chg="delSp">
        <pc:chgData name="Daniel Richardson" userId="b12f1a219faba2ab" providerId="LiveId" clId="{7C3D4195-61BB-4FCF-9639-3646587DD8F3}" dt="2020-02-07T21:57:07.438" v="7"/>
        <pc:sldMkLst>
          <pc:docMk/>
          <pc:sldMk cId="3975962444" sldId="277"/>
        </pc:sldMkLst>
        <pc:grpChg chg="del">
          <ac:chgData name="Daniel Richardson" userId="b12f1a219faba2ab" providerId="LiveId" clId="{7C3D4195-61BB-4FCF-9639-3646587DD8F3}" dt="2020-02-07T21:57:07.438" v="7"/>
          <ac:grpSpMkLst>
            <pc:docMk/>
            <pc:sldMk cId="3975962444" sldId="277"/>
            <ac:grpSpMk id="19" creationId="{7BEEF81C-A62D-4BC9-9246-8AD56DCFD5C2}"/>
          </ac:grpSpMkLst>
        </pc:grpChg>
      </pc:sldChg>
      <pc:sldChg chg="delSp">
        <pc:chgData name="Daniel Richardson" userId="b12f1a219faba2ab" providerId="LiveId" clId="{7C3D4195-61BB-4FCF-9639-3646587DD8F3}" dt="2020-02-07T21:57:07.438" v="9"/>
        <pc:sldMkLst>
          <pc:docMk/>
          <pc:sldMk cId="2008606670" sldId="280"/>
        </pc:sldMkLst>
        <pc:grpChg chg="del">
          <ac:chgData name="Daniel Richardson" userId="b12f1a219faba2ab" providerId="LiveId" clId="{7C3D4195-61BB-4FCF-9639-3646587DD8F3}" dt="2020-02-07T21:57:07.438" v="9"/>
          <ac:grpSpMkLst>
            <pc:docMk/>
            <pc:sldMk cId="2008606670" sldId="280"/>
            <ac:grpSpMk id="19" creationId="{51A82C89-7721-4695-A1DB-AD3DA4CE1B2D}"/>
          </ac:grpSpMkLst>
        </pc:grpChg>
      </pc:sldChg>
      <pc:sldChg chg="del">
        <pc:chgData name="Daniel Richardson" userId="b12f1a219faba2ab" providerId="LiveId" clId="{7C3D4195-61BB-4FCF-9639-3646587DD8F3}" dt="2020-02-07T21:57:07.453" v="10" actId="2696"/>
        <pc:sldMkLst>
          <pc:docMk/>
          <pc:sldMk cId="766943183" sldId="285"/>
        </pc:sldMkLst>
      </pc:sldChg>
      <pc:sldChg chg="del">
        <pc:chgData name="Daniel Richardson" userId="b12f1a219faba2ab" providerId="LiveId" clId="{7C3D4195-61BB-4FCF-9639-3646587DD8F3}" dt="2020-02-07T21:57:07.453" v="11" actId="2696"/>
        <pc:sldMkLst>
          <pc:docMk/>
          <pc:sldMk cId="2702732108" sldId="286"/>
        </pc:sldMkLst>
      </pc:sldChg>
      <pc:sldChg chg="del">
        <pc:chgData name="Daniel Richardson" userId="b12f1a219faba2ab" providerId="LiveId" clId="{7C3D4195-61BB-4FCF-9639-3646587DD8F3}" dt="2020-02-07T21:57:07.460" v="12" actId="2696"/>
        <pc:sldMkLst>
          <pc:docMk/>
          <pc:sldMk cId="1225604449" sldId="287"/>
        </pc:sldMkLst>
      </pc:sldChg>
      <pc:sldChg chg="del">
        <pc:chgData name="Daniel Richardson" userId="b12f1a219faba2ab" providerId="LiveId" clId="{7C3D4195-61BB-4FCF-9639-3646587DD8F3}" dt="2020-02-07T21:57:07.460" v="13" actId="2696"/>
        <pc:sldMkLst>
          <pc:docMk/>
          <pc:sldMk cId="174896302" sldId="288"/>
        </pc:sldMkLst>
      </pc:sldChg>
    </pc:docChg>
  </pc:docChgLst>
  <pc:docChgLst>
    <pc:chgData name="Daniel Richardson" userId="b12f1a219faba2ab" providerId="LiveId" clId="{C1B0FDBE-292C-45B2-A3AE-628815AB28C5}"/>
    <pc:docChg chg="undo custSel addSld delSld modSld">
      <pc:chgData name="Daniel Richardson" userId="b12f1a219faba2ab" providerId="LiveId" clId="{C1B0FDBE-292C-45B2-A3AE-628815AB28C5}" dt="2020-02-13T14:51:46.118" v="1549" actId="113"/>
      <pc:docMkLst>
        <pc:docMk/>
      </pc:docMkLst>
      <pc:sldChg chg="modSp">
        <pc:chgData name="Daniel Richardson" userId="b12f1a219faba2ab" providerId="LiveId" clId="{C1B0FDBE-292C-45B2-A3AE-628815AB28C5}" dt="2020-02-13T14:22:57.084" v="23" actId="20577"/>
        <pc:sldMkLst>
          <pc:docMk/>
          <pc:sldMk cId="1201385341" sldId="256"/>
        </pc:sldMkLst>
        <pc:spChg chg="mod">
          <ac:chgData name="Daniel Richardson" userId="b12f1a219faba2ab" providerId="LiveId" clId="{C1B0FDBE-292C-45B2-A3AE-628815AB28C5}" dt="2020-02-13T14:22:57.084" v="23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modSp modAnim">
        <pc:chgData name="Daniel Richardson" userId="b12f1a219faba2ab" providerId="LiveId" clId="{C1B0FDBE-292C-45B2-A3AE-628815AB28C5}" dt="2020-02-13T14:39:55.765" v="485" actId="20577"/>
        <pc:sldMkLst>
          <pc:docMk/>
          <pc:sldMk cId="1957248648" sldId="263"/>
        </pc:sldMkLst>
        <pc:spChg chg="mod">
          <ac:chgData name="Daniel Richardson" userId="b12f1a219faba2ab" providerId="LiveId" clId="{C1B0FDBE-292C-45B2-A3AE-628815AB28C5}" dt="2020-02-13T14:23:14.718" v="52" actId="20577"/>
          <ac:spMkLst>
            <pc:docMk/>
            <pc:sldMk cId="1957248648" sldId="263"/>
            <ac:spMk id="2" creationId="{4A6F539F-A184-4DE1-86E3-7991B14695D5}"/>
          </ac:spMkLst>
        </pc:spChg>
        <pc:graphicFrameChg chg="mod">
          <ac:chgData name="Daniel Richardson" userId="b12f1a219faba2ab" providerId="LiveId" clId="{C1B0FDBE-292C-45B2-A3AE-628815AB28C5}" dt="2020-02-13T14:39:55.765" v="485" actId="20577"/>
          <ac:graphicFrameMkLst>
            <pc:docMk/>
            <pc:sldMk cId="1957248648" sldId="263"/>
            <ac:graphicFrameMk id="5" creationId="{9015BC82-207F-4A77-A688-C04FF99C3462}"/>
          </ac:graphicFrameMkLst>
        </pc:graphicFrameChg>
      </pc:sldChg>
      <pc:sldChg chg="modSp">
        <pc:chgData name="Daniel Richardson" userId="b12f1a219faba2ab" providerId="LiveId" clId="{C1B0FDBE-292C-45B2-A3AE-628815AB28C5}" dt="2020-02-13T14:47:15.542" v="1256" actId="20577"/>
        <pc:sldMkLst>
          <pc:docMk/>
          <pc:sldMk cId="3521768594" sldId="264"/>
        </pc:sldMkLst>
        <pc:spChg chg="mod">
          <ac:chgData name="Daniel Richardson" userId="b12f1a219faba2ab" providerId="LiveId" clId="{C1B0FDBE-292C-45B2-A3AE-628815AB28C5}" dt="2020-02-13T14:44:59.172" v="1062" actId="20577"/>
          <ac:spMkLst>
            <pc:docMk/>
            <pc:sldMk cId="3521768594" sldId="264"/>
            <ac:spMk id="2" creationId="{2BC1A2AE-ED2B-41E4-BB8B-F8DC69BAFDB3}"/>
          </ac:spMkLst>
        </pc:spChg>
        <pc:graphicFrameChg chg="mod">
          <ac:chgData name="Daniel Richardson" userId="b12f1a219faba2ab" providerId="LiveId" clId="{C1B0FDBE-292C-45B2-A3AE-628815AB28C5}" dt="2020-02-13T14:47:15.542" v="1256" actId="20577"/>
          <ac:graphicFrameMkLst>
            <pc:docMk/>
            <pc:sldMk cId="3521768594" sldId="264"/>
            <ac:graphicFrameMk id="5" creationId="{50459583-FAE4-40E7-B367-E892687E901C}"/>
          </ac:graphicFrameMkLst>
        </pc:graphicFrameChg>
      </pc:sldChg>
      <pc:sldChg chg="del">
        <pc:chgData name="Daniel Richardson" userId="b12f1a219faba2ab" providerId="LiveId" clId="{C1B0FDBE-292C-45B2-A3AE-628815AB28C5}" dt="2020-02-13T14:47:23.895" v="1259" actId="47"/>
        <pc:sldMkLst>
          <pc:docMk/>
          <pc:sldMk cId="170154783" sldId="265"/>
        </pc:sldMkLst>
      </pc:sldChg>
      <pc:sldChg chg="del">
        <pc:chgData name="Daniel Richardson" userId="b12f1a219faba2ab" providerId="LiveId" clId="{C1B0FDBE-292C-45B2-A3AE-628815AB28C5}" dt="2020-02-13T14:47:24.728" v="1260" actId="47"/>
        <pc:sldMkLst>
          <pc:docMk/>
          <pc:sldMk cId="2738990343" sldId="290"/>
        </pc:sldMkLst>
      </pc:sldChg>
      <pc:sldChg chg="del">
        <pc:chgData name="Daniel Richardson" userId="b12f1a219faba2ab" providerId="LiveId" clId="{C1B0FDBE-292C-45B2-A3AE-628815AB28C5}" dt="2020-02-13T14:44:43.209" v="1036" actId="47"/>
        <pc:sldMkLst>
          <pc:docMk/>
          <pc:sldMk cId="1624957648" sldId="293"/>
        </pc:sldMkLst>
      </pc:sldChg>
      <pc:sldChg chg="del">
        <pc:chgData name="Daniel Richardson" userId="b12f1a219faba2ab" providerId="LiveId" clId="{C1B0FDBE-292C-45B2-A3AE-628815AB28C5}" dt="2020-02-13T14:44:44.652" v="1037" actId="47"/>
        <pc:sldMkLst>
          <pc:docMk/>
          <pc:sldMk cId="789219377" sldId="294"/>
        </pc:sldMkLst>
      </pc:sldChg>
      <pc:sldChg chg="del">
        <pc:chgData name="Daniel Richardson" userId="b12f1a219faba2ab" providerId="LiveId" clId="{C1B0FDBE-292C-45B2-A3AE-628815AB28C5}" dt="2020-02-13T14:47:22.423" v="1257" actId="47"/>
        <pc:sldMkLst>
          <pc:docMk/>
          <pc:sldMk cId="3273646001" sldId="295"/>
        </pc:sldMkLst>
      </pc:sldChg>
      <pc:sldChg chg="del">
        <pc:chgData name="Daniel Richardson" userId="b12f1a219faba2ab" providerId="LiveId" clId="{C1B0FDBE-292C-45B2-A3AE-628815AB28C5}" dt="2020-02-13T14:47:23.211" v="1258" actId="47"/>
        <pc:sldMkLst>
          <pc:docMk/>
          <pc:sldMk cId="446039065" sldId="296"/>
        </pc:sldMkLst>
      </pc:sldChg>
      <pc:sldChg chg="del">
        <pc:chgData name="Daniel Richardson" userId="b12f1a219faba2ab" providerId="LiveId" clId="{C1B0FDBE-292C-45B2-A3AE-628815AB28C5}" dt="2020-02-13T14:47:25.598" v="1261" actId="47"/>
        <pc:sldMkLst>
          <pc:docMk/>
          <pc:sldMk cId="2740268601" sldId="297"/>
        </pc:sldMkLst>
      </pc:sldChg>
      <pc:sldChg chg="del">
        <pc:chgData name="Daniel Richardson" userId="b12f1a219faba2ab" providerId="LiveId" clId="{C1B0FDBE-292C-45B2-A3AE-628815AB28C5}" dt="2020-02-13T14:47:27.086" v="1262" actId="47"/>
        <pc:sldMkLst>
          <pc:docMk/>
          <pc:sldMk cId="449120129" sldId="298"/>
        </pc:sldMkLst>
      </pc:sldChg>
      <pc:sldChg chg="modSp add modAnim">
        <pc:chgData name="Daniel Richardson" userId="b12f1a219faba2ab" providerId="LiveId" clId="{C1B0FDBE-292C-45B2-A3AE-628815AB28C5}" dt="2020-02-13T14:44:26.516" v="1008" actId="20577"/>
        <pc:sldMkLst>
          <pc:docMk/>
          <pc:sldMk cId="795156302" sldId="299"/>
        </pc:sldMkLst>
        <pc:spChg chg="mod">
          <ac:chgData name="Daniel Richardson" userId="b12f1a219faba2ab" providerId="LiveId" clId="{C1B0FDBE-292C-45B2-A3AE-628815AB28C5}" dt="2020-02-13T14:40:30.028" v="521" actId="20577"/>
          <ac:spMkLst>
            <pc:docMk/>
            <pc:sldMk cId="795156302" sldId="299"/>
            <ac:spMk id="2" creationId="{4A6F539F-A184-4DE1-86E3-7991B14695D5}"/>
          </ac:spMkLst>
        </pc:spChg>
        <pc:graphicFrameChg chg="mod">
          <ac:chgData name="Daniel Richardson" userId="b12f1a219faba2ab" providerId="LiveId" clId="{C1B0FDBE-292C-45B2-A3AE-628815AB28C5}" dt="2020-02-13T14:44:26.516" v="1008" actId="20577"/>
          <ac:graphicFrameMkLst>
            <pc:docMk/>
            <pc:sldMk cId="795156302" sldId="299"/>
            <ac:graphicFrameMk id="5" creationId="{9015BC82-207F-4A77-A688-C04FF99C3462}"/>
          </ac:graphicFrameMkLst>
        </pc:graphicFrameChg>
      </pc:sldChg>
      <pc:sldChg chg="modSp add">
        <pc:chgData name="Daniel Richardson" userId="b12f1a219faba2ab" providerId="LiveId" clId="{C1B0FDBE-292C-45B2-A3AE-628815AB28C5}" dt="2020-02-13T14:44:39.452" v="1035" actId="20577"/>
        <pc:sldMkLst>
          <pc:docMk/>
          <pc:sldMk cId="129336526" sldId="300"/>
        </pc:sldMkLst>
        <pc:spChg chg="mod">
          <ac:chgData name="Daniel Richardson" userId="b12f1a219faba2ab" providerId="LiveId" clId="{C1B0FDBE-292C-45B2-A3AE-628815AB28C5}" dt="2020-02-13T14:44:39.452" v="1035" actId="20577"/>
          <ac:spMkLst>
            <pc:docMk/>
            <pc:sldMk cId="129336526" sldId="300"/>
            <ac:spMk id="2" creationId="{4EB5639B-BF3B-488D-92BD-6B971EEC4639}"/>
          </ac:spMkLst>
        </pc:spChg>
      </pc:sldChg>
      <pc:sldChg chg="addSp delSp modSp add modAnim">
        <pc:chgData name="Daniel Richardson" userId="b12f1a219faba2ab" providerId="LiveId" clId="{C1B0FDBE-292C-45B2-A3AE-628815AB28C5}" dt="2020-02-13T14:51:46.118" v="1549" actId="113"/>
        <pc:sldMkLst>
          <pc:docMk/>
          <pc:sldMk cId="1100235680" sldId="301"/>
        </pc:sldMkLst>
        <pc:spChg chg="mod">
          <ac:chgData name="Daniel Richardson" userId="b12f1a219faba2ab" providerId="LiveId" clId="{C1B0FDBE-292C-45B2-A3AE-628815AB28C5}" dt="2020-02-13T14:47:35.700" v="1273" actId="20577"/>
          <ac:spMkLst>
            <pc:docMk/>
            <pc:sldMk cId="1100235680" sldId="301"/>
            <ac:spMk id="2" creationId="{0087F892-4FFD-4DA3-84E5-66C07A2C3939}"/>
          </ac:spMkLst>
        </pc:spChg>
        <pc:spChg chg="del">
          <ac:chgData name="Daniel Richardson" userId="b12f1a219faba2ab" providerId="LiveId" clId="{C1B0FDBE-292C-45B2-A3AE-628815AB28C5}" dt="2020-02-13T14:47:45.454" v="1274"/>
          <ac:spMkLst>
            <pc:docMk/>
            <pc:sldMk cId="1100235680" sldId="301"/>
            <ac:spMk id="3" creationId="{3D8F1B0C-CDD5-4492-AB14-6A87D8D647A0}"/>
          </ac:spMkLst>
        </pc:spChg>
        <pc:spChg chg="add del mod">
          <ac:chgData name="Daniel Richardson" userId="b12f1a219faba2ab" providerId="LiveId" clId="{C1B0FDBE-292C-45B2-A3AE-628815AB28C5}" dt="2020-02-13T14:47:47.488" v="1275"/>
          <ac:spMkLst>
            <pc:docMk/>
            <pc:sldMk cId="1100235680" sldId="301"/>
            <ac:spMk id="4" creationId="{C6C81733-CDEF-4307-9616-34D032EE2138}"/>
          </ac:spMkLst>
        </pc:spChg>
        <pc:spChg chg="add del mod">
          <ac:chgData name="Daniel Richardson" userId="b12f1a219faba2ab" providerId="LiveId" clId="{C1B0FDBE-292C-45B2-A3AE-628815AB28C5}" dt="2020-02-13T14:49:04.975" v="1457"/>
          <ac:spMkLst>
            <pc:docMk/>
            <pc:sldMk cId="1100235680" sldId="301"/>
            <ac:spMk id="5" creationId="{81CB6B94-A91F-4363-A321-10526042C342}"/>
          </ac:spMkLst>
        </pc:spChg>
        <pc:spChg chg="add mod">
          <ac:chgData name="Daniel Richardson" userId="b12f1a219faba2ab" providerId="LiveId" clId="{C1B0FDBE-292C-45B2-A3AE-628815AB28C5}" dt="2020-02-13T14:51:42.492" v="1548" actId="113"/>
          <ac:spMkLst>
            <pc:docMk/>
            <pc:sldMk cId="1100235680" sldId="301"/>
            <ac:spMk id="8" creationId="{3EA86F3C-A67F-4C17-8483-9FB85CF9D025}"/>
          </ac:spMkLst>
        </pc:spChg>
        <pc:spChg chg="add mod">
          <ac:chgData name="Daniel Richardson" userId="b12f1a219faba2ab" providerId="LiveId" clId="{C1B0FDBE-292C-45B2-A3AE-628815AB28C5}" dt="2020-02-13T14:51:46.118" v="1549" actId="113"/>
          <ac:spMkLst>
            <pc:docMk/>
            <pc:sldMk cId="1100235680" sldId="301"/>
            <ac:spMk id="9" creationId="{89D02AC1-63E2-4325-B29D-18814136794F}"/>
          </ac:spMkLst>
        </pc:spChg>
        <pc:graphicFrameChg chg="add mod">
          <ac:chgData name="Daniel Richardson" userId="b12f1a219faba2ab" providerId="LiveId" clId="{C1B0FDBE-292C-45B2-A3AE-628815AB28C5}" dt="2020-02-13T14:48:56.524" v="1455" actId="20577"/>
          <ac:graphicFrameMkLst>
            <pc:docMk/>
            <pc:sldMk cId="1100235680" sldId="301"/>
            <ac:graphicFrameMk id="6" creationId="{776DD593-4BD2-42F2-ACB9-A4051372304A}"/>
          </ac:graphicFrameMkLst>
        </pc:graphicFrameChg>
        <pc:graphicFrameChg chg="add mod">
          <ac:chgData name="Daniel Richardson" userId="b12f1a219faba2ab" providerId="LiveId" clId="{C1B0FDBE-292C-45B2-A3AE-628815AB28C5}" dt="2020-02-13T14:49:49.319" v="1524"/>
          <ac:graphicFrameMkLst>
            <pc:docMk/>
            <pc:sldMk cId="1100235680" sldId="301"/>
            <ac:graphicFrameMk id="7" creationId="{2FD085F7-89FE-4461-9532-08AF9CBEE0BA}"/>
          </ac:graphicFrameMkLst>
        </pc:graphicFrameChg>
      </pc:sldChg>
    </pc:docChg>
  </pc:docChgLst>
  <pc:docChgLst>
    <pc:chgData name="Daniel Richardson" userId="b12f1a219faba2ab" providerId="LiveId" clId="{AB54DDE7-5930-4DA3-917B-A4845591F37B}"/>
    <pc:docChg chg="custSel addSld delSld modSld">
      <pc:chgData name="Daniel Richardson" userId="b12f1a219faba2ab" providerId="LiveId" clId="{AB54DDE7-5930-4DA3-917B-A4845591F37B}" dt="2020-08-07T10:02:08.426" v="2732"/>
      <pc:docMkLst>
        <pc:docMk/>
      </pc:docMkLst>
      <pc:sldChg chg="modSp">
        <pc:chgData name="Daniel Richardson" userId="b12f1a219faba2ab" providerId="LiveId" clId="{AB54DDE7-5930-4DA3-917B-A4845591F37B}" dt="2020-02-14T18:03:37.499" v="10" actId="20577"/>
        <pc:sldMkLst>
          <pc:docMk/>
          <pc:sldMk cId="1201385341" sldId="256"/>
        </pc:sldMkLst>
        <pc:spChg chg="mod">
          <ac:chgData name="Daniel Richardson" userId="b12f1a219faba2ab" providerId="LiveId" clId="{AB54DDE7-5930-4DA3-917B-A4845591F37B}" dt="2020-02-14T18:03:37.499" v="10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modSp">
        <pc:chgData name="Daniel Richardson" userId="b12f1a219faba2ab" providerId="LiveId" clId="{AB54DDE7-5930-4DA3-917B-A4845591F37B}" dt="2020-02-14T18:20:51.002" v="497" actId="20577"/>
        <pc:sldMkLst>
          <pc:docMk/>
          <pc:sldMk cId="1957248648" sldId="263"/>
        </pc:sldMkLst>
        <pc:spChg chg="mod">
          <ac:chgData name="Daniel Richardson" userId="b12f1a219faba2ab" providerId="LiveId" clId="{AB54DDE7-5930-4DA3-917B-A4845591F37B}" dt="2020-02-14T18:03:49.694" v="37" actId="20577"/>
          <ac:spMkLst>
            <pc:docMk/>
            <pc:sldMk cId="1957248648" sldId="263"/>
            <ac:spMk id="2" creationId="{4A6F539F-A184-4DE1-86E3-7991B14695D5}"/>
          </ac:spMkLst>
        </pc:spChg>
        <pc:graphicFrameChg chg="mod">
          <ac:chgData name="Daniel Richardson" userId="b12f1a219faba2ab" providerId="LiveId" clId="{AB54DDE7-5930-4DA3-917B-A4845591F37B}" dt="2020-02-14T18:20:51.002" v="497" actId="20577"/>
          <ac:graphicFrameMkLst>
            <pc:docMk/>
            <pc:sldMk cId="1957248648" sldId="263"/>
            <ac:graphicFrameMk id="5" creationId="{9015BC82-207F-4A77-A688-C04FF99C3462}"/>
          </ac:graphicFrameMkLst>
        </pc:graphicFrameChg>
      </pc:sldChg>
      <pc:sldChg chg="addSp delSp modSp del delAnim">
        <pc:chgData name="Daniel Richardson" userId="b12f1a219faba2ab" providerId="LiveId" clId="{AB54DDE7-5930-4DA3-917B-A4845591F37B}" dt="2020-02-14T18:25:41.482" v="1418" actId="47"/>
        <pc:sldMkLst>
          <pc:docMk/>
          <pc:sldMk cId="3521768594" sldId="264"/>
        </pc:sldMkLst>
        <pc:spChg chg="add mod">
          <ac:chgData name="Daniel Richardson" userId="b12f1a219faba2ab" providerId="LiveId" clId="{AB54DDE7-5930-4DA3-917B-A4845591F37B}" dt="2020-02-14T18:25:37.279" v="1416" actId="478"/>
          <ac:spMkLst>
            <pc:docMk/>
            <pc:sldMk cId="3521768594" sldId="264"/>
            <ac:spMk id="4" creationId="{F51E9767-C5E8-4011-B213-29E7FDAE52E8}"/>
          </ac:spMkLst>
        </pc:spChg>
        <pc:graphicFrameChg chg="del">
          <ac:chgData name="Daniel Richardson" userId="b12f1a219faba2ab" providerId="LiveId" clId="{AB54DDE7-5930-4DA3-917B-A4845591F37B}" dt="2020-02-14T18:25:37.279" v="1416" actId="478"/>
          <ac:graphicFrameMkLst>
            <pc:docMk/>
            <pc:sldMk cId="3521768594" sldId="264"/>
            <ac:graphicFrameMk id="5" creationId="{50459583-FAE4-40E7-B367-E892687E901C}"/>
          </ac:graphicFrameMkLst>
        </pc:graphicFrameChg>
      </pc:sldChg>
      <pc:sldChg chg="modSp mod">
        <pc:chgData name="Daniel Richardson" userId="b12f1a219faba2ab" providerId="LiveId" clId="{AB54DDE7-5930-4DA3-917B-A4845591F37B}" dt="2020-08-07T10:02:01.651" v="2731" actId="20577"/>
        <pc:sldMkLst>
          <pc:docMk/>
          <pc:sldMk cId="795156302" sldId="299"/>
        </pc:sldMkLst>
        <pc:spChg chg="mod">
          <ac:chgData name="Daniel Richardson" userId="b12f1a219faba2ab" providerId="LiveId" clId="{AB54DDE7-5930-4DA3-917B-A4845591F37B}" dt="2020-08-07T10:02:01.651" v="2731" actId="20577"/>
          <ac:spMkLst>
            <pc:docMk/>
            <pc:sldMk cId="795156302" sldId="299"/>
            <ac:spMk id="2" creationId="{4A6F539F-A184-4DE1-86E3-7991B14695D5}"/>
          </ac:spMkLst>
        </pc:spChg>
        <pc:graphicFrameChg chg="mod">
          <ac:chgData name="Daniel Richardson" userId="b12f1a219faba2ab" providerId="LiveId" clId="{AB54DDE7-5930-4DA3-917B-A4845591F37B}" dt="2020-02-14T18:23:17.765" v="1009" actId="20577"/>
          <ac:graphicFrameMkLst>
            <pc:docMk/>
            <pc:sldMk cId="795156302" sldId="299"/>
            <ac:graphicFrameMk id="5" creationId="{9015BC82-207F-4A77-A688-C04FF99C3462}"/>
          </ac:graphicFrameMkLst>
        </pc:graphicFrameChg>
      </pc:sldChg>
      <pc:sldChg chg="del">
        <pc:chgData name="Daniel Richardson" userId="b12f1a219faba2ab" providerId="LiveId" clId="{AB54DDE7-5930-4DA3-917B-A4845591F37B}" dt="2020-02-14T18:25:33.218" v="1415" actId="47"/>
        <pc:sldMkLst>
          <pc:docMk/>
          <pc:sldMk cId="129336526" sldId="300"/>
        </pc:sldMkLst>
      </pc:sldChg>
      <pc:sldChg chg="del">
        <pc:chgData name="Daniel Richardson" userId="b12f1a219faba2ab" providerId="LiveId" clId="{AB54DDE7-5930-4DA3-917B-A4845591F37B}" dt="2020-02-14T18:25:40.989" v="1417" actId="47"/>
        <pc:sldMkLst>
          <pc:docMk/>
          <pc:sldMk cId="1100235680" sldId="301"/>
        </pc:sldMkLst>
      </pc:sldChg>
      <pc:sldChg chg="addSp delSp modSp add mod modAnim">
        <pc:chgData name="Daniel Richardson" userId="b12f1a219faba2ab" providerId="LiveId" clId="{AB54DDE7-5930-4DA3-917B-A4845591F37B}" dt="2020-08-07T10:02:08.426" v="2732"/>
        <pc:sldMkLst>
          <pc:docMk/>
          <pc:sldMk cId="2234636798" sldId="302"/>
        </pc:sldMkLst>
        <pc:spChg chg="mod">
          <ac:chgData name="Daniel Richardson" userId="b12f1a219faba2ab" providerId="LiveId" clId="{AB54DDE7-5930-4DA3-917B-A4845591F37B}" dt="2020-08-07T10:02:08.426" v="2732"/>
          <ac:spMkLst>
            <pc:docMk/>
            <pc:sldMk cId="2234636798" sldId="302"/>
            <ac:spMk id="2" creationId="{4A6F539F-A184-4DE1-86E3-7991B14695D5}"/>
          </ac:spMkLst>
        </pc:spChg>
        <pc:spChg chg="add del mod">
          <ac:chgData name="Daniel Richardson" userId="b12f1a219faba2ab" providerId="LiveId" clId="{AB54DDE7-5930-4DA3-917B-A4845591F37B}" dt="2020-02-14T18:23:26.183" v="1012"/>
          <ac:spMkLst>
            <pc:docMk/>
            <pc:sldMk cId="2234636798" sldId="302"/>
            <ac:spMk id="3" creationId="{0443FDAB-285F-4B00-B8CD-602745D3BD0A}"/>
          </ac:spMkLst>
        </pc:spChg>
        <pc:spChg chg="add del mod">
          <ac:chgData name="Daniel Richardson" userId="b12f1a219faba2ab" providerId="LiveId" clId="{AB54DDE7-5930-4DA3-917B-A4845591F37B}" dt="2020-02-14T18:24:19.790" v="1159"/>
          <ac:spMkLst>
            <pc:docMk/>
            <pc:sldMk cId="2234636798" sldId="302"/>
            <ac:spMk id="4" creationId="{6881B034-1486-4D96-8CAF-6B8A01C3307E}"/>
          </ac:spMkLst>
        </pc:spChg>
        <pc:graphicFrameChg chg="mod">
          <ac:chgData name="Daniel Richardson" userId="b12f1a219faba2ab" providerId="LiveId" clId="{AB54DDE7-5930-4DA3-917B-A4845591F37B}" dt="2020-02-14T18:25:22.344" v="1414" actId="20577"/>
          <ac:graphicFrameMkLst>
            <pc:docMk/>
            <pc:sldMk cId="2234636798" sldId="302"/>
            <ac:graphicFrameMk id="5" creationId="{9015BC82-207F-4A77-A688-C04FF99C3462}"/>
          </ac:graphicFrameMkLst>
        </pc:graphicFrameChg>
      </pc:sldChg>
      <pc:sldChg chg="modSp add modAnim">
        <pc:chgData name="Daniel Richardson" userId="b12f1a219faba2ab" providerId="LiveId" clId="{AB54DDE7-5930-4DA3-917B-A4845591F37B}" dt="2020-02-14T18:39:20.696" v="2710"/>
        <pc:sldMkLst>
          <pc:docMk/>
          <pc:sldMk cId="3057067760" sldId="303"/>
        </pc:sldMkLst>
        <pc:spChg chg="mod">
          <ac:chgData name="Daniel Richardson" userId="b12f1a219faba2ab" providerId="LiveId" clId="{AB54DDE7-5930-4DA3-917B-A4845591F37B}" dt="2020-02-14T18:25:52.699" v="1436" actId="20577"/>
          <ac:spMkLst>
            <pc:docMk/>
            <pc:sldMk cId="3057067760" sldId="303"/>
            <ac:spMk id="2" creationId="{4A6F539F-A184-4DE1-86E3-7991B14695D5}"/>
          </ac:spMkLst>
        </pc:spChg>
        <pc:graphicFrameChg chg="mod">
          <ac:chgData name="Daniel Richardson" userId="b12f1a219faba2ab" providerId="LiveId" clId="{AB54DDE7-5930-4DA3-917B-A4845591F37B}" dt="2020-02-14T18:29:04.550" v="1798" actId="20577"/>
          <ac:graphicFrameMkLst>
            <pc:docMk/>
            <pc:sldMk cId="3057067760" sldId="303"/>
            <ac:graphicFrameMk id="5" creationId="{9015BC82-207F-4A77-A688-C04FF99C3462}"/>
          </ac:graphicFrameMkLst>
        </pc:graphicFrameChg>
      </pc:sldChg>
      <pc:sldChg chg="addSp delSp modSp add modAnim">
        <pc:chgData name="Daniel Richardson" userId="b12f1a219faba2ab" providerId="LiveId" clId="{AB54DDE7-5930-4DA3-917B-A4845591F37B}" dt="2020-02-16T11:46:41.619" v="2719" actId="20577"/>
        <pc:sldMkLst>
          <pc:docMk/>
          <pc:sldMk cId="17006492" sldId="304"/>
        </pc:sldMkLst>
        <pc:spChg chg="mod">
          <ac:chgData name="Daniel Richardson" userId="b12f1a219faba2ab" providerId="LiveId" clId="{AB54DDE7-5930-4DA3-917B-A4845591F37B}" dt="2020-02-14T18:29:29.455" v="1831" actId="20577"/>
          <ac:spMkLst>
            <pc:docMk/>
            <pc:sldMk cId="17006492" sldId="304"/>
            <ac:spMk id="2" creationId="{85740245-C39F-4F4F-B016-98DD54C984E0}"/>
          </ac:spMkLst>
        </pc:spChg>
        <pc:spChg chg="add del">
          <ac:chgData name="Daniel Richardson" userId="b12f1a219faba2ab" providerId="LiveId" clId="{AB54DDE7-5930-4DA3-917B-A4845591F37B}" dt="2020-02-14T18:29:45.498" v="1834"/>
          <ac:spMkLst>
            <pc:docMk/>
            <pc:sldMk cId="17006492" sldId="304"/>
            <ac:spMk id="3" creationId="{409EDEAD-6B9E-464A-8398-4FC8BF59A858}"/>
          </ac:spMkLst>
        </pc:spChg>
        <pc:spChg chg="add del mod">
          <ac:chgData name="Daniel Richardson" userId="b12f1a219faba2ab" providerId="LiveId" clId="{AB54DDE7-5930-4DA3-917B-A4845591F37B}" dt="2020-02-14T18:29:51.224" v="1835"/>
          <ac:spMkLst>
            <pc:docMk/>
            <pc:sldMk cId="17006492" sldId="304"/>
            <ac:spMk id="5" creationId="{E6E6E3E4-EE36-48D1-B287-133F3911CF49}"/>
          </ac:spMkLst>
        </pc:spChg>
        <pc:spChg chg="add del mod">
          <ac:chgData name="Daniel Richardson" userId="b12f1a219faba2ab" providerId="LiveId" clId="{AB54DDE7-5930-4DA3-917B-A4845591F37B}" dt="2020-02-14T18:30:17.564" v="1860"/>
          <ac:spMkLst>
            <pc:docMk/>
            <pc:sldMk cId="17006492" sldId="304"/>
            <ac:spMk id="6" creationId="{D8A5393F-721F-4CD7-A26B-FD65AA5AD3EB}"/>
          </ac:spMkLst>
        </pc:spChg>
        <pc:spChg chg="add mod">
          <ac:chgData name="Daniel Richardson" userId="b12f1a219faba2ab" providerId="LiveId" clId="{AB54DDE7-5930-4DA3-917B-A4845591F37B}" dt="2020-02-14T18:33:50.004" v="2193" actId="113"/>
          <ac:spMkLst>
            <pc:docMk/>
            <pc:sldMk cId="17006492" sldId="304"/>
            <ac:spMk id="9" creationId="{F9DAA4A5-CF94-416B-9876-8A2539FC0DBB}"/>
          </ac:spMkLst>
        </pc:spChg>
        <pc:spChg chg="add mod">
          <ac:chgData name="Daniel Richardson" userId="b12f1a219faba2ab" providerId="LiveId" clId="{AB54DDE7-5930-4DA3-917B-A4845591F37B}" dt="2020-02-14T18:34:00.304" v="2199" actId="20577"/>
          <ac:spMkLst>
            <pc:docMk/>
            <pc:sldMk cId="17006492" sldId="304"/>
            <ac:spMk id="10" creationId="{8DB077DB-4244-45E1-AAB7-E1443150B03F}"/>
          </ac:spMkLst>
        </pc:spChg>
        <pc:graphicFrameChg chg="add del">
          <ac:chgData name="Daniel Richardson" userId="b12f1a219faba2ab" providerId="LiveId" clId="{AB54DDE7-5930-4DA3-917B-A4845591F37B}" dt="2020-02-14T18:29:38.746" v="1833"/>
          <ac:graphicFrameMkLst>
            <pc:docMk/>
            <pc:sldMk cId="17006492" sldId="304"/>
            <ac:graphicFrameMk id="4" creationId="{BA5F67B8-B255-43FC-B61A-2C8748036C26}"/>
          </ac:graphicFrameMkLst>
        </pc:graphicFrameChg>
        <pc:graphicFrameChg chg="add mod">
          <ac:chgData name="Daniel Richardson" userId="b12f1a219faba2ab" providerId="LiveId" clId="{AB54DDE7-5930-4DA3-917B-A4845591F37B}" dt="2020-02-14T18:33:22.298" v="2174" actId="14100"/>
          <ac:graphicFrameMkLst>
            <pc:docMk/>
            <pc:sldMk cId="17006492" sldId="304"/>
            <ac:graphicFrameMk id="7" creationId="{229E2501-CDA5-4036-9D0F-23A86E3D0CC2}"/>
          </ac:graphicFrameMkLst>
        </pc:graphicFrameChg>
        <pc:graphicFrameChg chg="add mod">
          <ac:chgData name="Daniel Richardson" userId="b12f1a219faba2ab" providerId="LiveId" clId="{AB54DDE7-5930-4DA3-917B-A4845591F37B}" dt="2020-02-16T11:46:41.619" v="2719" actId="20577"/>
          <ac:graphicFrameMkLst>
            <pc:docMk/>
            <pc:sldMk cId="17006492" sldId="304"/>
            <ac:graphicFrameMk id="8" creationId="{28965FCF-0DE4-4054-9659-201BE1B792E8}"/>
          </ac:graphicFrameMkLst>
        </pc:graphicFrameChg>
      </pc:sldChg>
      <pc:sldChg chg="addSp delSp modSp add modAnim">
        <pc:chgData name="Daniel Richardson" userId="b12f1a219faba2ab" providerId="LiveId" clId="{AB54DDE7-5930-4DA3-917B-A4845591F37B}" dt="2020-02-14T18:39:42.857" v="2718"/>
        <pc:sldMkLst>
          <pc:docMk/>
          <pc:sldMk cId="3808386041" sldId="305"/>
        </pc:sldMkLst>
        <pc:spChg chg="del">
          <ac:chgData name="Daniel Richardson" userId="b12f1a219faba2ab" providerId="LiveId" clId="{AB54DDE7-5930-4DA3-917B-A4845591F37B}" dt="2020-02-14T18:34:09.600" v="2201"/>
          <ac:spMkLst>
            <pc:docMk/>
            <pc:sldMk cId="3808386041" sldId="305"/>
            <ac:spMk id="2" creationId="{53C50ADD-37ED-494E-9311-7E0AB83311E1}"/>
          </ac:spMkLst>
        </pc:spChg>
        <pc:spChg chg="del">
          <ac:chgData name="Daniel Richardson" userId="b12f1a219faba2ab" providerId="LiveId" clId="{AB54DDE7-5930-4DA3-917B-A4845591F37B}" dt="2020-02-14T18:34:09.600" v="2201"/>
          <ac:spMkLst>
            <pc:docMk/>
            <pc:sldMk cId="3808386041" sldId="305"/>
            <ac:spMk id="3" creationId="{40C618B4-A664-4136-A213-803FE255BDB4}"/>
          </ac:spMkLst>
        </pc:spChg>
        <pc:spChg chg="del">
          <ac:chgData name="Daniel Richardson" userId="b12f1a219faba2ab" providerId="LiveId" clId="{AB54DDE7-5930-4DA3-917B-A4845591F37B}" dt="2020-02-14T18:34:09.600" v="2201"/>
          <ac:spMkLst>
            <pc:docMk/>
            <pc:sldMk cId="3808386041" sldId="305"/>
            <ac:spMk id="4" creationId="{F24440C9-EBC2-4C15-95DE-67C9039F98FB}"/>
          </ac:spMkLst>
        </pc:spChg>
        <pc:spChg chg="add mod">
          <ac:chgData name="Daniel Richardson" userId="b12f1a219faba2ab" providerId="LiveId" clId="{AB54DDE7-5930-4DA3-917B-A4845591F37B}" dt="2020-02-14T18:34:24.104" v="2227" actId="20577"/>
          <ac:spMkLst>
            <pc:docMk/>
            <pc:sldMk cId="3808386041" sldId="305"/>
            <ac:spMk id="5" creationId="{FCC545BC-EAA7-43FE-AA36-7F33419CD29E}"/>
          </ac:spMkLst>
        </pc:spChg>
        <pc:spChg chg="add del mod">
          <ac:chgData name="Daniel Richardson" userId="b12f1a219faba2ab" providerId="LiveId" clId="{AB54DDE7-5930-4DA3-917B-A4845591F37B}" dt="2020-02-14T18:34:30.739" v="2228"/>
          <ac:spMkLst>
            <pc:docMk/>
            <pc:sldMk cId="3808386041" sldId="305"/>
            <ac:spMk id="6" creationId="{AE01AE6B-1148-4224-B3D5-23DA282630EE}"/>
          </ac:spMkLst>
        </pc:spChg>
        <pc:graphicFrameChg chg="add mod">
          <ac:chgData name="Daniel Richardson" userId="b12f1a219faba2ab" providerId="LiveId" clId="{AB54DDE7-5930-4DA3-917B-A4845591F37B}" dt="2020-02-14T18:38:57.669" v="2706" actId="20577"/>
          <ac:graphicFrameMkLst>
            <pc:docMk/>
            <pc:sldMk cId="3808386041" sldId="305"/>
            <ac:graphicFrameMk id="7" creationId="{64D5766E-312A-43EB-A8E7-DFB40A38B294}"/>
          </ac:graphicFrameMkLst>
        </pc:graphicFrameChg>
      </pc:sldChg>
    </pc:docChg>
  </pc:docChgLst>
  <pc:docChgLst>
    <pc:chgData name="Daniel Richardson" userId="b12f1a219faba2ab" providerId="LiveId" clId="{9722EA21-A2C1-4F4D-BE33-127B6CA98CFA}"/>
    <pc:docChg chg="undo redo custSel addSld delSld modSld">
      <pc:chgData name="Daniel Richardson" userId="b12f1a219faba2ab" providerId="LiveId" clId="{9722EA21-A2C1-4F4D-BE33-127B6CA98CFA}" dt="2020-02-12T10:22:48.617" v="2742"/>
      <pc:docMkLst>
        <pc:docMk/>
      </pc:docMkLst>
      <pc:sldChg chg="addSp delSp modSp modAnim">
        <pc:chgData name="Daniel Richardson" userId="b12f1a219faba2ab" providerId="LiveId" clId="{9722EA21-A2C1-4F4D-BE33-127B6CA98CFA}" dt="2020-02-12T10:21:49.194" v="2718"/>
        <pc:sldMkLst>
          <pc:docMk/>
          <pc:sldMk cId="1957248648" sldId="263"/>
        </pc:sldMkLst>
        <pc:spChg chg="mod">
          <ac:chgData name="Daniel Richardson" userId="b12f1a219faba2ab" providerId="LiveId" clId="{9722EA21-A2C1-4F4D-BE33-127B6CA98CFA}" dt="2020-02-12T09:23:56.594" v="48" actId="20577"/>
          <ac:spMkLst>
            <pc:docMk/>
            <pc:sldMk cId="1957248648" sldId="263"/>
            <ac:spMk id="2" creationId="{4A6F539F-A184-4DE1-86E3-7991B14695D5}"/>
          </ac:spMkLst>
        </pc:spChg>
        <pc:spChg chg="add del mod">
          <ac:chgData name="Daniel Richardson" userId="b12f1a219faba2ab" providerId="LiveId" clId="{9722EA21-A2C1-4F4D-BE33-127B6CA98CFA}" dt="2020-02-12T09:27:02.569" v="380" actId="1032"/>
          <ac:spMkLst>
            <pc:docMk/>
            <pc:sldMk cId="1957248648" sldId="263"/>
            <ac:spMk id="3" creationId="{86E4F8AD-F76A-4368-A3DE-882A82363F39}"/>
          </ac:spMkLst>
        </pc:spChg>
        <pc:spChg chg="add del mod">
          <ac:chgData name="Daniel Richardson" userId="b12f1a219faba2ab" providerId="LiveId" clId="{9722EA21-A2C1-4F4D-BE33-127B6CA98CFA}" dt="2020-02-12T09:29:44.462" v="453"/>
          <ac:spMkLst>
            <pc:docMk/>
            <pc:sldMk cId="1957248648" sldId="263"/>
            <ac:spMk id="6" creationId="{CF24C2B8-3003-46C4-A276-742B09A470BE}"/>
          </ac:spMkLst>
        </pc:spChg>
        <pc:graphicFrameChg chg="add mod">
          <ac:chgData name="Daniel Richardson" userId="b12f1a219faba2ab" providerId="LiveId" clId="{9722EA21-A2C1-4F4D-BE33-127B6CA98CFA}" dt="2020-02-12T09:30:09.787" v="461" actId="1076"/>
          <ac:graphicFrameMkLst>
            <pc:docMk/>
            <pc:sldMk cId="1957248648" sldId="263"/>
            <ac:graphicFrameMk id="4" creationId="{0CA4D14D-4B31-4078-AE1C-7CE5CCE370F1}"/>
          </ac:graphicFrameMkLst>
        </pc:graphicFrameChg>
        <pc:graphicFrameChg chg="mod">
          <ac:chgData name="Daniel Richardson" userId="b12f1a219faba2ab" providerId="LiveId" clId="{9722EA21-A2C1-4F4D-BE33-127B6CA98CFA}" dt="2020-02-12T09:30:10.219" v="462" actId="14100"/>
          <ac:graphicFrameMkLst>
            <pc:docMk/>
            <pc:sldMk cId="1957248648" sldId="263"/>
            <ac:graphicFrameMk id="5" creationId="{9015BC82-207F-4A77-A688-C04FF99C3462}"/>
          </ac:graphicFrameMkLst>
        </pc:graphicFrameChg>
      </pc:sldChg>
      <pc:sldChg chg="modSp modAnim">
        <pc:chgData name="Daniel Richardson" userId="b12f1a219faba2ab" providerId="LiveId" clId="{9722EA21-A2C1-4F4D-BE33-127B6CA98CFA}" dt="2020-02-12T10:20:43.225" v="2701"/>
        <pc:sldMkLst>
          <pc:docMk/>
          <pc:sldMk cId="3521768594" sldId="264"/>
        </pc:sldMkLst>
        <pc:spChg chg="mod">
          <ac:chgData name="Daniel Richardson" userId="b12f1a219faba2ab" providerId="LiveId" clId="{9722EA21-A2C1-4F4D-BE33-127B6CA98CFA}" dt="2020-02-12T09:30:32.146" v="473" actId="20577"/>
          <ac:spMkLst>
            <pc:docMk/>
            <pc:sldMk cId="3521768594" sldId="264"/>
            <ac:spMk id="2" creationId="{2BC1A2AE-ED2B-41E4-BB8B-F8DC69BAFDB3}"/>
          </ac:spMkLst>
        </pc:spChg>
        <pc:graphicFrameChg chg="mod">
          <ac:chgData name="Daniel Richardson" userId="b12f1a219faba2ab" providerId="LiveId" clId="{9722EA21-A2C1-4F4D-BE33-127B6CA98CFA}" dt="2020-02-12T09:36:31.831" v="901" actId="20577"/>
          <ac:graphicFrameMkLst>
            <pc:docMk/>
            <pc:sldMk cId="3521768594" sldId="264"/>
            <ac:graphicFrameMk id="5" creationId="{50459583-FAE4-40E7-B367-E892687E901C}"/>
          </ac:graphicFrameMkLst>
        </pc:graphicFrameChg>
      </pc:sldChg>
      <pc:sldChg chg="modSp modAnim">
        <pc:chgData name="Daniel Richardson" userId="b12f1a219faba2ab" providerId="LiveId" clId="{9722EA21-A2C1-4F4D-BE33-127B6CA98CFA}" dt="2020-02-12T10:21:17.064" v="2713"/>
        <pc:sldMkLst>
          <pc:docMk/>
          <pc:sldMk cId="170154783" sldId="265"/>
        </pc:sldMkLst>
        <pc:spChg chg="mod">
          <ac:chgData name="Daniel Richardson" userId="b12f1a219faba2ab" providerId="LiveId" clId="{9722EA21-A2C1-4F4D-BE33-127B6CA98CFA}" dt="2020-02-12T09:38:21.290" v="1059" actId="20577"/>
          <ac:spMkLst>
            <pc:docMk/>
            <pc:sldMk cId="170154783" sldId="265"/>
            <ac:spMk id="2" creationId="{5E8601DF-968E-41F8-A680-6CFECED9BF2F}"/>
          </ac:spMkLst>
        </pc:spChg>
        <pc:graphicFrameChg chg="mod">
          <ac:chgData name="Daniel Richardson" userId="b12f1a219faba2ab" providerId="LiveId" clId="{9722EA21-A2C1-4F4D-BE33-127B6CA98CFA}" dt="2020-02-12T09:42:35.341" v="1474" actId="20577"/>
          <ac:graphicFrameMkLst>
            <pc:docMk/>
            <pc:sldMk cId="170154783" sldId="265"/>
            <ac:graphicFrameMk id="5" creationId="{F47A5488-CA4B-4136-8E26-FD9CED45C472}"/>
          </ac:graphicFrameMkLst>
        </pc:graphicFrameChg>
      </pc:sldChg>
      <pc:sldChg chg="addSp delSp modSp delAnim modAnim">
        <pc:chgData name="Daniel Richardson" userId="b12f1a219faba2ab" providerId="LiveId" clId="{9722EA21-A2C1-4F4D-BE33-127B6CA98CFA}" dt="2020-02-12T10:22:48.617" v="2742"/>
        <pc:sldMkLst>
          <pc:docMk/>
          <pc:sldMk cId="2750834739" sldId="269"/>
        </pc:sldMkLst>
        <pc:spChg chg="add del mod">
          <ac:chgData name="Daniel Richardson" userId="b12f1a219faba2ab" providerId="LiveId" clId="{9722EA21-A2C1-4F4D-BE33-127B6CA98CFA}" dt="2020-02-12T10:19:42.639" v="2698"/>
          <ac:spMkLst>
            <pc:docMk/>
            <pc:sldMk cId="2750834739" sldId="269"/>
            <ac:spMk id="2" creationId="{1C92AFC5-F5D7-4A6F-9B62-01B952CD0501}"/>
          </ac:spMkLst>
        </pc:spChg>
        <pc:spChg chg="mod">
          <ac:chgData name="Daniel Richardson" userId="b12f1a219faba2ab" providerId="LiveId" clId="{9722EA21-A2C1-4F4D-BE33-127B6CA98CFA}" dt="2020-02-12T10:22:48.617" v="2742"/>
          <ac:spMkLst>
            <pc:docMk/>
            <pc:sldMk cId="2750834739" sldId="269"/>
            <ac:spMk id="5" creationId="{D1584ABB-1A95-45E5-B2CB-F691438F2D94}"/>
          </ac:spMkLst>
        </pc:spChg>
        <pc:graphicFrameChg chg="del">
          <ac:chgData name="Daniel Richardson" userId="b12f1a219faba2ab" providerId="LiveId" clId="{9722EA21-A2C1-4F4D-BE33-127B6CA98CFA}" dt="2020-02-12T10:19:24.528" v="2696" actId="478"/>
          <ac:graphicFrameMkLst>
            <pc:docMk/>
            <pc:sldMk cId="2750834739" sldId="269"/>
            <ac:graphicFrameMk id="18" creationId="{7D1166CF-632D-4BF9-A6DD-808E21284FD7}"/>
          </ac:graphicFrameMkLst>
        </pc:graphicFrameChg>
        <pc:picChg chg="add mod">
          <ac:chgData name="Daniel Richardson" userId="b12f1a219faba2ab" providerId="LiveId" clId="{9722EA21-A2C1-4F4D-BE33-127B6CA98CFA}" dt="2020-02-12T10:20:03.371" v="2699" actId="14826"/>
          <ac:picMkLst>
            <pc:docMk/>
            <pc:sldMk cId="2750834739" sldId="269"/>
            <ac:picMk id="6" creationId="{DF54250F-9D7C-4425-9A74-4D6C473B8880}"/>
          </ac:picMkLst>
        </pc:picChg>
      </pc:sldChg>
      <pc:sldChg chg="del">
        <pc:chgData name="Daniel Richardson" userId="b12f1a219faba2ab" providerId="LiveId" clId="{9722EA21-A2C1-4F4D-BE33-127B6CA98CFA}" dt="2020-02-12T09:38:11.336" v="1039" actId="47"/>
        <pc:sldMkLst>
          <pc:docMk/>
          <pc:sldMk cId="444055944" sldId="274"/>
        </pc:sldMkLst>
      </pc:sldChg>
      <pc:sldChg chg="del">
        <pc:chgData name="Daniel Richardson" userId="b12f1a219faba2ab" providerId="LiveId" clId="{9722EA21-A2C1-4F4D-BE33-127B6CA98CFA}" dt="2020-02-12T09:38:12.663" v="1041" actId="47"/>
        <pc:sldMkLst>
          <pc:docMk/>
          <pc:sldMk cId="2359990506" sldId="276"/>
        </pc:sldMkLst>
      </pc:sldChg>
      <pc:sldChg chg="del">
        <pc:chgData name="Daniel Richardson" userId="b12f1a219faba2ab" providerId="LiveId" clId="{9722EA21-A2C1-4F4D-BE33-127B6CA98CFA}" dt="2020-02-12T09:42:40.522" v="1475" actId="47"/>
        <pc:sldMkLst>
          <pc:docMk/>
          <pc:sldMk cId="3975962444" sldId="277"/>
        </pc:sldMkLst>
      </pc:sldChg>
      <pc:sldChg chg="del">
        <pc:chgData name="Daniel Richardson" userId="b12f1a219faba2ab" providerId="LiveId" clId="{9722EA21-A2C1-4F4D-BE33-127B6CA98CFA}" dt="2020-02-12T09:42:49.432" v="1479" actId="47"/>
        <pc:sldMkLst>
          <pc:docMk/>
          <pc:sldMk cId="2008606670" sldId="280"/>
        </pc:sldMkLst>
      </pc:sldChg>
      <pc:sldChg chg="addSp delSp modSp delAnim modAnim">
        <pc:chgData name="Daniel Richardson" userId="b12f1a219faba2ab" providerId="LiveId" clId="{9722EA21-A2C1-4F4D-BE33-127B6CA98CFA}" dt="2020-02-12T10:22:44.490" v="2741" actId="20577"/>
        <pc:sldMkLst>
          <pc:docMk/>
          <pc:sldMk cId="913405262" sldId="289"/>
        </pc:sldMkLst>
        <pc:spChg chg="add del mod">
          <ac:chgData name="Daniel Richardson" userId="b12f1a219faba2ab" providerId="LiveId" clId="{9722EA21-A2C1-4F4D-BE33-127B6CA98CFA}" dt="2020-02-12T10:15:48.453" v="2471"/>
          <ac:spMkLst>
            <pc:docMk/>
            <pc:sldMk cId="913405262" sldId="289"/>
            <ac:spMk id="2" creationId="{FD333E05-9C1A-4D85-89E8-5957EF7C5B6F}"/>
          </ac:spMkLst>
        </pc:spChg>
        <pc:spChg chg="mod">
          <ac:chgData name="Daniel Richardson" userId="b12f1a219faba2ab" providerId="LiveId" clId="{9722EA21-A2C1-4F4D-BE33-127B6CA98CFA}" dt="2020-02-12T10:22:44.490" v="2741" actId="20577"/>
          <ac:spMkLst>
            <pc:docMk/>
            <pc:sldMk cId="913405262" sldId="289"/>
            <ac:spMk id="4" creationId="{ADBA1723-0438-4CB4-A551-1BDB16AF206B}"/>
          </ac:spMkLst>
        </pc:spChg>
        <pc:graphicFrameChg chg="del">
          <ac:chgData name="Daniel Richardson" userId="b12f1a219faba2ab" providerId="LiveId" clId="{9722EA21-A2C1-4F4D-BE33-127B6CA98CFA}" dt="2020-02-12T09:37:31.941" v="1037" actId="478"/>
          <ac:graphicFrameMkLst>
            <pc:docMk/>
            <pc:sldMk cId="913405262" sldId="289"/>
            <ac:graphicFrameMk id="5" creationId="{4ABF1476-5DDB-44A5-8F0B-BC76430A21B4}"/>
          </ac:graphicFrameMkLst>
        </pc:graphicFrameChg>
        <pc:graphicFrameChg chg="mod">
          <ac:chgData name="Daniel Richardson" userId="b12f1a219faba2ab" providerId="LiveId" clId="{9722EA21-A2C1-4F4D-BE33-127B6CA98CFA}" dt="2020-02-12T10:19:08.843" v="2695" actId="20577"/>
          <ac:graphicFrameMkLst>
            <pc:docMk/>
            <pc:sldMk cId="913405262" sldId="289"/>
            <ac:graphicFrameMk id="10" creationId="{80A5048B-46EF-4470-B585-6B1AD0DCFEF3}"/>
          </ac:graphicFrameMkLst>
        </pc:graphicFrameChg>
        <pc:picChg chg="add mod">
          <ac:chgData name="Daniel Richardson" userId="b12f1a219faba2ab" providerId="LiveId" clId="{9722EA21-A2C1-4F4D-BE33-127B6CA98CFA}" dt="2020-02-12T10:17:15.085" v="2532" actId="14826"/>
          <ac:picMkLst>
            <pc:docMk/>
            <pc:sldMk cId="913405262" sldId="289"/>
            <ac:picMk id="7" creationId="{BF3184EB-35FB-49E2-ACD7-E53D30BF82D1}"/>
          </ac:picMkLst>
        </pc:picChg>
        <pc:picChg chg="add del mod">
          <ac:chgData name="Daniel Richardson" userId="b12f1a219faba2ab" providerId="LiveId" clId="{9722EA21-A2C1-4F4D-BE33-127B6CA98CFA}" dt="2020-02-12T10:15:47.103" v="2470" actId="21"/>
          <ac:picMkLst>
            <pc:docMk/>
            <pc:sldMk cId="913405262" sldId="289"/>
            <ac:picMk id="1026" creationId="{AE7E79B9-93CD-4A11-9840-575AC264433F}"/>
          </ac:picMkLst>
        </pc:picChg>
      </pc:sldChg>
      <pc:sldChg chg="del">
        <pc:chgData name="Daniel Richardson" userId="b12f1a219faba2ab" providerId="LiveId" clId="{9722EA21-A2C1-4F4D-BE33-127B6CA98CFA}" dt="2020-02-12T09:38:10.722" v="1038" actId="47"/>
        <pc:sldMkLst>
          <pc:docMk/>
          <pc:sldMk cId="1297426358" sldId="290"/>
        </pc:sldMkLst>
      </pc:sldChg>
      <pc:sldChg chg="modSp add modAnim">
        <pc:chgData name="Daniel Richardson" userId="b12f1a219faba2ab" providerId="LiveId" clId="{9722EA21-A2C1-4F4D-BE33-127B6CA98CFA}" dt="2020-02-12T10:21:22.721" v="2714"/>
        <pc:sldMkLst>
          <pc:docMk/>
          <pc:sldMk cId="2738990343" sldId="290"/>
        </pc:sldMkLst>
        <pc:spChg chg="mod">
          <ac:chgData name="Daniel Richardson" userId="b12f1a219faba2ab" providerId="LiveId" clId="{9722EA21-A2C1-4F4D-BE33-127B6CA98CFA}" dt="2020-02-12T09:43:11.946" v="1502" actId="20577"/>
          <ac:spMkLst>
            <pc:docMk/>
            <pc:sldMk cId="2738990343" sldId="290"/>
            <ac:spMk id="2" creationId="{5E8601DF-968E-41F8-A680-6CFECED9BF2F}"/>
          </ac:spMkLst>
        </pc:spChg>
        <pc:graphicFrameChg chg="mod">
          <ac:chgData name="Daniel Richardson" userId="b12f1a219faba2ab" providerId="LiveId" clId="{9722EA21-A2C1-4F4D-BE33-127B6CA98CFA}" dt="2020-02-12T09:48:44.522" v="1828"/>
          <ac:graphicFrameMkLst>
            <pc:docMk/>
            <pc:sldMk cId="2738990343" sldId="290"/>
            <ac:graphicFrameMk id="5" creationId="{F47A5488-CA4B-4136-8E26-FD9CED45C472}"/>
          </ac:graphicFrameMkLst>
        </pc:graphicFrameChg>
      </pc:sldChg>
      <pc:sldChg chg="del">
        <pc:chgData name="Daniel Richardson" userId="b12f1a219faba2ab" providerId="LiveId" clId="{9722EA21-A2C1-4F4D-BE33-127B6CA98CFA}" dt="2020-02-12T09:38:11.979" v="1040" actId="47"/>
        <pc:sldMkLst>
          <pc:docMk/>
          <pc:sldMk cId="882824750" sldId="291"/>
        </pc:sldMkLst>
      </pc:sldChg>
      <pc:sldChg chg="addSp delSp modSp add modAnim">
        <pc:chgData name="Daniel Richardson" userId="b12f1a219faba2ab" providerId="LiveId" clId="{9722EA21-A2C1-4F4D-BE33-127B6CA98CFA}" dt="2020-02-12T10:21:33.653" v="2716"/>
        <pc:sldMkLst>
          <pc:docMk/>
          <pc:sldMk cId="2398037971" sldId="291"/>
        </pc:sldMkLst>
        <pc:spChg chg="mod">
          <ac:chgData name="Daniel Richardson" userId="b12f1a219faba2ab" providerId="LiveId" clId="{9722EA21-A2C1-4F4D-BE33-127B6CA98CFA}" dt="2020-02-12T09:49:08.347" v="1857" actId="20577"/>
          <ac:spMkLst>
            <pc:docMk/>
            <pc:sldMk cId="2398037971" sldId="291"/>
            <ac:spMk id="2" creationId="{D645498C-9559-4A39-BB88-7E18567287CD}"/>
          </ac:spMkLst>
        </pc:spChg>
        <pc:spChg chg="del mod">
          <ac:chgData name="Daniel Richardson" userId="b12f1a219faba2ab" providerId="LiveId" clId="{9722EA21-A2C1-4F4D-BE33-127B6CA98CFA}" dt="2020-02-12T09:49:31.167" v="1861"/>
          <ac:spMkLst>
            <pc:docMk/>
            <pc:sldMk cId="2398037971" sldId="291"/>
            <ac:spMk id="3" creationId="{6B9488B6-2936-42D1-904D-150E41F8750A}"/>
          </ac:spMkLst>
        </pc:spChg>
        <pc:graphicFrameChg chg="add mod">
          <ac:chgData name="Daniel Richardson" userId="b12f1a219faba2ab" providerId="LiveId" clId="{9722EA21-A2C1-4F4D-BE33-127B6CA98CFA}" dt="2020-02-12T10:14:47.706" v="2466" actId="14100"/>
          <ac:graphicFrameMkLst>
            <pc:docMk/>
            <pc:sldMk cId="2398037971" sldId="291"/>
            <ac:graphicFrameMk id="4" creationId="{BAEF2AAB-593A-4323-9214-46FEAE4ECA9D}"/>
          </ac:graphicFrameMkLst>
        </pc:graphicFrameChg>
      </pc:sldChg>
      <pc:sldChg chg="add del">
        <pc:chgData name="Daniel Richardson" userId="b12f1a219faba2ab" providerId="LiveId" clId="{9722EA21-A2C1-4F4D-BE33-127B6CA98CFA}" dt="2020-02-12T09:42:47.290" v="1478" actId="47"/>
        <pc:sldMkLst>
          <pc:docMk/>
          <pc:sldMk cId="357512994" sldId="292"/>
        </pc:sldMkLst>
      </pc:sldChg>
      <pc:sldChg chg="addSp delSp modSp add modAnim">
        <pc:chgData name="Daniel Richardson" userId="b12f1a219faba2ab" providerId="LiveId" clId="{9722EA21-A2C1-4F4D-BE33-127B6CA98CFA}" dt="2020-02-12T10:22:29.816" v="2719"/>
        <pc:sldMkLst>
          <pc:docMk/>
          <pc:sldMk cId="833918361" sldId="292"/>
        </pc:sldMkLst>
        <pc:spChg chg="del">
          <ac:chgData name="Daniel Richardson" userId="b12f1a219faba2ab" providerId="LiveId" clId="{9722EA21-A2C1-4F4D-BE33-127B6CA98CFA}" dt="2020-02-12T09:53:01.758" v="2114"/>
          <ac:spMkLst>
            <pc:docMk/>
            <pc:sldMk cId="833918361" sldId="292"/>
            <ac:spMk id="2" creationId="{A39E70ED-D1C4-4930-AAAA-9895F75662D9}"/>
          </ac:spMkLst>
        </pc:spChg>
        <pc:spChg chg="del">
          <ac:chgData name="Daniel Richardson" userId="b12f1a219faba2ab" providerId="LiveId" clId="{9722EA21-A2C1-4F4D-BE33-127B6CA98CFA}" dt="2020-02-12T09:53:01.758" v="2114"/>
          <ac:spMkLst>
            <pc:docMk/>
            <pc:sldMk cId="833918361" sldId="292"/>
            <ac:spMk id="3" creationId="{A80B6306-A886-4A5F-9A89-7F49D5EE18E0}"/>
          </ac:spMkLst>
        </pc:spChg>
        <pc:spChg chg="add del mod">
          <ac:chgData name="Daniel Richardson" userId="b12f1a219faba2ab" providerId="LiveId" clId="{9722EA21-A2C1-4F4D-BE33-127B6CA98CFA}" dt="2020-02-12T09:53:06.622" v="2115"/>
          <ac:spMkLst>
            <pc:docMk/>
            <pc:sldMk cId="833918361" sldId="292"/>
            <ac:spMk id="4" creationId="{AC34E931-DE4A-4BC6-9D43-C2F430F05190}"/>
          </ac:spMkLst>
        </pc:spChg>
        <pc:spChg chg="add del mod">
          <ac:chgData name="Daniel Richardson" userId="b12f1a219faba2ab" providerId="LiveId" clId="{9722EA21-A2C1-4F4D-BE33-127B6CA98CFA}" dt="2020-02-12T09:53:06.622" v="2115"/>
          <ac:spMkLst>
            <pc:docMk/>
            <pc:sldMk cId="833918361" sldId="292"/>
            <ac:spMk id="5" creationId="{CFC40D19-FE04-41B8-AE7E-F5C67A9C818D}"/>
          </ac:spMkLst>
        </pc:spChg>
        <pc:spChg chg="add del mod">
          <ac:chgData name="Daniel Richardson" userId="b12f1a219faba2ab" providerId="LiveId" clId="{9722EA21-A2C1-4F4D-BE33-127B6CA98CFA}" dt="2020-02-12T09:53:06.622" v="2115"/>
          <ac:spMkLst>
            <pc:docMk/>
            <pc:sldMk cId="833918361" sldId="292"/>
            <ac:spMk id="6" creationId="{EB2338C3-8493-498F-8F16-072CEF0E22DB}"/>
          </ac:spMkLst>
        </pc:spChg>
        <pc:spChg chg="add mod">
          <ac:chgData name="Daniel Richardson" userId="b12f1a219faba2ab" providerId="LiveId" clId="{9722EA21-A2C1-4F4D-BE33-127B6CA98CFA}" dt="2020-02-12T09:53:33.490" v="2135"/>
          <ac:spMkLst>
            <pc:docMk/>
            <pc:sldMk cId="833918361" sldId="292"/>
            <ac:spMk id="7" creationId="{462EA1F1-5EA5-4C35-B504-7AEC8EF1A12B}"/>
          </ac:spMkLst>
        </pc:spChg>
        <pc:spChg chg="add del mod">
          <ac:chgData name="Daniel Richardson" userId="b12f1a219faba2ab" providerId="LiveId" clId="{9722EA21-A2C1-4F4D-BE33-127B6CA98CFA}" dt="2020-02-12T09:53:15.360" v="2116"/>
          <ac:spMkLst>
            <pc:docMk/>
            <pc:sldMk cId="833918361" sldId="292"/>
            <ac:spMk id="8" creationId="{745665CF-FE44-4784-AF55-734E5DDBA6F7}"/>
          </ac:spMkLst>
        </pc:spChg>
        <pc:graphicFrameChg chg="add mod">
          <ac:chgData name="Daniel Richardson" userId="b12f1a219faba2ab" providerId="LiveId" clId="{9722EA21-A2C1-4F4D-BE33-127B6CA98CFA}" dt="2020-02-12T10:13:54.815" v="2464" actId="20577"/>
          <ac:graphicFrameMkLst>
            <pc:docMk/>
            <pc:sldMk cId="833918361" sldId="292"/>
            <ac:graphicFrameMk id="9" creationId="{A0D78A6B-BA1D-47D8-8158-7E1E3643EA48}"/>
          </ac:graphicFrameMkLst>
        </pc:graphicFrameChg>
      </pc:sldChg>
    </pc:docChg>
  </pc:docChgLst>
  <pc:docChgLst>
    <pc:chgData name="Daniel Richardson" userId="b12f1a219faba2ab" providerId="Windows Live" clId="Web-{1C6C1706-4FAB-455B-B6AD-C66DB3A294CB}"/>
    <pc:docChg chg="modSld">
      <pc:chgData name="Daniel Richardson" userId="b12f1a219faba2ab" providerId="Windows Live" clId="Web-{1C6C1706-4FAB-455B-B6AD-C66DB3A294CB}" dt="2020-02-12T10:38:53.061" v="33" actId="20577"/>
      <pc:docMkLst>
        <pc:docMk/>
      </pc:docMkLst>
      <pc:sldChg chg="modSp">
        <pc:chgData name="Daniel Richardson" userId="b12f1a219faba2ab" providerId="Windows Live" clId="Web-{1C6C1706-4FAB-455B-B6AD-C66DB3A294CB}" dt="2020-02-12T10:38:53.061" v="32" actId="20577"/>
        <pc:sldMkLst>
          <pc:docMk/>
          <pc:sldMk cId="1201385341" sldId="256"/>
        </pc:sldMkLst>
        <pc:spChg chg="mod">
          <ac:chgData name="Daniel Richardson" userId="b12f1a219faba2ab" providerId="Windows Live" clId="Web-{1C6C1706-4FAB-455B-B6AD-C66DB3A294CB}" dt="2020-02-12T10:38:53.061" v="32" actId="20577"/>
          <ac:spMkLst>
            <pc:docMk/>
            <pc:sldMk cId="1201385341" sldId="256"/>
            <ac:spMk id="4" creationId="{D35C74F8-A501-42E0-A85D-FFA71979EA03}"/>
          </ac:spMkLst>
        </pc:spChg>
      </pc:sldChg>
    </pc:docChg>
  </pc:docChgLst>
  <pc:docChgLst>
    <pc:chgData name="Daniel Richardson" userId="b12f1a219faba2ab" providerId="LiveId" clId="{32ED512A-09D5-4399-84CA-219864A00A2D}"/>
    <pc:docChg chg="undo custSel addSld delSld modSld">
      <pc:chgData name="Daniel Richardson" userId="b12f1a219faba2ab" providerId="LiveId" clId="{32ED512A-09D5-4399-84CA-219864A00A2D}" dt="2020-02-12T19:18:10.422" v="2764"/>
      <pc:docMkLst>
        <pc:docMk/>
      </pc:docMkLst>
      <pc:sldChg chg="modSp">
        <pc:chgData name="Daniel Richardson" userId="b12f1a219faba2ab" providerId="LiveId" clId="{32ED512A-09D5-4399-84CA-219864A00A2D}" dt="2020-02-12T17:09:03.637" v="36" actId="20577"/>
        <pc:sldMkLst>
          <pc:docMk/>
          <pc:sldMk cId="1201385341" sldId="256"/>
        </pc:sldMkLst>
        <pc:spChg chg="mod">
          <ac:chgData name="Daniel Richardson" userId="b12f1a219faba2ab" providerId="LiveId" clId="{32ED512A-09D5-4399-84CA-219864A00A2D}" dt="2020-02-12T17:09:03.637" v="36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addSp delSp modSp delAnim modAnim">
        <pc:chgData name="Daniel Richardson" userId="b12f1a219faba2ab" providerId="LiveId" clId="{32ED512A-09D5-4399-84CA-219864A00A2D}" dt="2020-02-12T18:35:31.564" v="2329"/>
        <pc:sldMkLst>
          <pc:docMk/>
          <pc:sldMk cId="1957248648" sldId="263"/>
        </pc:sldMkLst>
        <pc:spChg chg="mod">
          <ac:chgData name="Daniel Richardson" userId="b12f1a219faba2ab" providerId="LiveId" clId="{32ED512A-09D5-4399-84CA-219864A00A2D}" dt="2020-02-12T17:09:12.383" v="47" actId="20577"/>
          <ac:spMkLst>
            <pc:docMk/>
            <pc:sldMk cId="1957248648" sldId="263"/>
            <ac:spMk id="2" creationId="{4A6F539F-A184-4DE1-86E3-7991B14695D5}"/>
          </ac:spMkLst>
        </pc:spChg>
        <pc:spChg chg="add del mod">
          <ac:chgData name="Daniel Richardson" userId="b12f1a219faba2ab" providerId="LiveId" clId="{32ED512A-09D5-4399-84CA-219864A00A2D}" dt="2020-02-12T17:09:41.873" v="53" actId="3680"/>
          <ac:spMkLst>
            <pc:docMk/>
            <pc:sldMk cId="1957248648" sldId="263"/>
            <ac:spMk id="6" creationId="{A66BF153-03EE-4BB0-B8CE-A5CCBAD7FDE6}"/>
          </ac:spMkLst>
        </pc:spChg>
        <pc:spChg chg="add del mod">
          <ac:chgData name="Daniel Richardson" userId="b12f1a219faba2ab" providerId="LiveId" clId="{32ED512A-09D5-4399-84CA-219864A00A2D}" dt="2020-02-12T17:12:47.799" v="156"/>
          <ac:spMkLst>
            <pc:docMk/>
            <pc:sldMk cId="1957248648" sldId="263"/>
            <ac:spMk id="12" creationId="{390A0CB1-646A-4E93-B436-023DC1997C5F}"/>
          </ac:spMkLst>
        </pc:spChg>
        <pc:graphicFrameChg chg="del">
          <ac:chgData name="Daniel Richardson" userId="b12f1a219faba2ab" providerId="LiveId" clId="{32ED512A-09D5-4399-84CA-219864A00A2D}" dt="2020-02-12T17:09:14.891" v="48" actId="478"/>
          <ac:graphicFrameMkLst>
            <pc:docMk/>
            <pc:sldMk cId="1957248648" sldId="263"/>
            <ac:graphicFrameMk id="4" creationId="{0CA4D14D-4B31-4078-AE1C-7CE5CCE370F1}"/>
          </ac:graphicFrameMkLst>
        </pc:graphicFrameChg>
        <pc:graphicFrameChg chg="mod">
          <ac:chgData name="Daniel Richardson" userId="b12f1a219faba2ab" providerId="LiveId" clId="{32ED512A-09D5-4399-84CA-219864A00A2D}" dt="2020-02-12T17:16:02.537" v="514" actId="20577"/>
          <ac:graphicFrameMkLst>
            <pc:docMk/>
            <pc:sldMk cId="1957248648" sldId="263"/>
            <ac:graphicFrameMk id="5" creationId="{9015BC82-207F-4A77-A688-C04FF99C3462}"/>
          </ac:graphicFrameMkLst>
        </pc:graphicFrameChg>
        <pc:graphicFrameChg chg="add del mod">
          <ac:chgData name="Daniel Richardson" userId="b12f1a219faba2ab" providerId="LiveId" clId="{32ED512A-09D5-4399-84CA-219864A00A2D}" dt="2020-02-12T17:09:24.895" v="50"/>
          <ac:graphicFrameMkLst>
            <pc:docMk/>
            <pc:sldMk cId="1957248648" sldId="263"/>
            <ac:graphicFrameMk id="7" creationId="{73809F23-352D-4B57-BDC3-970C289C9D64}"/>
          </ac:graphicFrameMkLst>
        </pc:graphicFrameChg>
        <pc:graphicFrameChg chg="add del mod ord modGraphic">
          <ac:chgData name="Daniel Richardson" userId="b12f1a219faba2ab" providerId="LiveId" clId="{32ED512A-09D5-4399-84CA-219864A00A2D}" dt="2020-02-12T17:09:36.039" v="52" actId="3680"/>
          <ac:graphicFrameMkLst>
            <pc:docMk/>
            <pc:sldMk cId="1957248648" sldId="263"/>
            <ac:graphicFrameMk id="8" creationId="{7782B77A-4160-4AC4-BB68-949DC4505891}"/>
          </ac:graphicFrameMkLst>
        </pc:graphicFrameChg>
        <pc:graphicFrameChg chg="add del mod ord modGraphic">
          <ac:chgData name="Daniel Richardson" userId="b12f1a219faba2ab" providerId="LiveId" clId="{32ED512A-09D5-4399-84CA-219864A00A2D}" dt="2020-02-12T17:12:39.852" v="153"/>
          <ac:graphicFrameMkLst>
            <pc:docMk/>
            <pc:sldMk cId="1957248648" sldId="263"/>
            <ac:graphicFrameMk id="10" creationId="{B343B06A-105C-4F37-AC25-C43B37DA3CB6}"/>
          </ac:graphicFrameMkLst>
        </pc:graphicFrameChg>
      </pc:sldChg>
      <pc:sldChg chg="modSp modAnim">
        <pc:chgData name="Daniel Richardson" userId="b12f1a219faba2ab" providerId="LiveId" clId="{32ED512A-09D5-4399-84CA-219864A00A2D}" dt="2020-02-12T18:09:51.245" v="1135" actId="20577"/>
        <pc:sldMkLst>
          <pc:docMk/>
          <pc:sldMk cId="3521768594" sldId="264"/>
        </pc:sldMkLst>
        <pc:spChg chg="mod">
          <ac:chgData name="Daniel Richardson" userId="b12f1a219faba2ab" providerId="LiveId" clId="{32ED512A-09D5-4399-84CA-219864A00A2D}" dt="2020-02-12T17:19:01.669" v="738" actId="20577"/>
          <ac:spMkLst>
            <pc:docMk/>
            <pc:sldMk cId="3521768594" sldId="264"/>
            <ac:spMk id="2" creationId="{2BC1A2AE-ED2B-41E4-BB8B-F8DC69BAFDB3}"/>
          </ac:spMkLst>
        </pc:spChg>
        <pc:graphicFrameChg chg="mod">
          <ac:chgData name="Daniel Richardson" userId="b12f1a219faba2ab" providerId="LiveId" clId="{32ED512A-09D5-4399-84CA-219864A00A2D}" dt="2020-02-12T18:09:51.245" v="1135" actId="20577"/>
          <ac:graphicFrameMkLst>
            <pc:docMk/>
            <pc:sldMk cId="3521768594" sldId="264"/>
            <ac:graphicFrameMk id="5" creationId="{50459583-FAE4-40E7-B367-E892687E901C}"/>
          </ac:graphicFrameMkLst>
        </pc:graphicFrameChg>
      </pc:sldChg>
      <pc:sldChg chg="modSp modAnim">
        <pc:chgData name="Daniel Richardson" userId="b12f1a219faba2ab" providerId="LiveId" clId="{32ED512A-09D5-4399-84CA-219864A00A2D}" dt="2020-02-12T18:36:08.670" v="2337"/>
        <pc:sldMkLst>
          <pc:docMk/>
          <pc:sldMk cId="170154783" sldId="265"/>
        </pc:sldMkLst>
        <pc:spChg chg="mod">
          <ac:chgData name="Daniel Richardson" userId="b12f1a219faba2ab" providerId="LiveId" clId="{32ED512A-09D5-4399-84CA-219864A00A2D}" dt="2020-02-12T18:15:23.007" v="1400" actId="20577"/>
          <ac:spMkLst>
            <pc:docMk/>
            <pc:sldMk cId="170154783" sldId="265"/>
            <ac:spMk id="2" creationId="{5E8601DF-968E-41F8-A680-6CFECED9BF2F}"/>
          </ac:spMkLst>
        </pc:spChg>
        <pc:graphicFrameChg chg="mod">
          <ac:chgData name="Daniel Richardson" userId="b12f1a219faba2ab" providerId="LiveId" clId="{32ED512A-09D5-4399-84CA-219864A00A2D}" dt="2020-02-12T18:29:55.600" v="1759" actId="20577"/>
          <ac:graphicFrameMkLst>
            <pc:docMk/>
            <pc:sldMk cId="170154783" sldId="265"/>
            <ac:graphicFrameMk id="5" creationId="{F47A5488-CA4B-4136-8E26-FD9CED45C472}"/>
          </ac:graphicFrameMkLst>
        </pc:graphicFrameChg>
      </pc:sldChg>
      <pc:sldChg chg="del">
        <pc:chgData name="Daniel Richardson" userId="b12f1a219faba2ab" providerId="LiveId" clId="{32ED512A-09D5-4399-84CA-219864A00A2D}" dt="2020-02-12T18:15:12.685" v="1385" actId="47"/>
        <pc:sldMkLst>
          <pc:docMk/>
          <pc:sldMk cId="2750834739" sldId="269"/>
        </pc:sldMkLst>
      </pc:sldChg>
      <pc:sldChg chg="del">
        <pc:chgData name="Daniel Richardson" userId="b12f1a219faba2ab" providerId="LiveId" clId="{32ED512A-09D5-4399-84CA-219864A00A2D}" dt="2020-02-12T18:15:11.901" v="1384" actId="47"/>
        <pc:sldMkLst>
          <pc:docMk/>
          <pc:sldMk cId="913405262" sldId="289"/>
        </pc:sldMkLst>
      </pc:sldChg>
      <pc:sldChg chg="modSp modAnim">
        <pc:chgData name="Daniel Richardson" userId="b12f1a219faba2ab" providerId="LiveId" clId="{32ED512A-09D5-4399-84CA-219864A00A2D}" dt="2020-02-12T18:41:13.406" v="2495" actId="20577"/>
        <pc:sldMkLst>
          <pc:docMk/>
          <pc:sldMk cId="2738990343" sldId="290"/>
        </pc:sldMkLst>
        <pc:spChg chg="mod">
          <ac:chgData name="Daniel Richardson" userId="b12f1a219faba2ab" providerId="LiveId" clId="{32ED512A-09D5-4399-84CA-219864A00A2D}" dt="2020-02-12T18:30:19.582" v="1775" actId="20577"/>
          <ac:spMkLst>
            <pc:docMk/>
            <pc:sldMk cId="2738990343" sldId="290"/>
            <ac:spMk id="2" creationId="{5E8601DF-968E-41F8-A680-6CFECED9BF2F}"/>
          </ac:spMkLst>
        </pc:spChg>
        <pc:graphicFrameChg chg="mod">
          <ac:chgData name="Daniel Richardson" userId="b12f1a219faba2ab" providerId="LiveId" clId="{32ED512A-09D5-4399-84CA-219864A00A2D}" dt="2020-02-12T18:41:13.406" v="2495" actId="20577"/>
          <ac:graphicFrameMkLst>
            <pc:docMk/>
            <pc:sldMk cId="2738990343" sldId="290"/>
            <ac:graphicFrameMk id="5" creationId="{F47A5488-CA4B-4136-8E26-FD9CED45C472}"/>
          </ac:graphicFrameMkLst>
        </pc:graphicFrameChg>
      </pc:sldChg>
      <pc:sldChg chg="del">
        <pc:chgData name="Daniel Richardson" userId="b12f1a219faba2ab" providerId="LiveId" clId="{32ED512A-09D5-4399-84CA-219864A00A2D}" dt="2020-02-12T18:34:48.236" v="2327" actId="47"/>
        <pc:sldMkLst>
          <pc:docMk/>
          <pc:sldMk cId="2398037971" sldId="291"/>
        </pc:sldMkLst>
      </pc:sldChg>
      <pc:sldChg chg="del">
        <pc:chgData name="Daniel Richardson" userId="b12f1a219faba2ab" providerId="LiveId" clId="{32ED512A-09D5-4399-84CA-219864A00A2D}" dt="2020-02-12T18:34:49.224" v="2328" actId="47"/>
        <pc:sldMkLst>
          <pc:docMk/>
          <pc:sldMk cId="833918361" sldId="292"/>
        </pc:sldMkLst>
      </pc:sldChg>
      <pc:sldChg chg="addSp delSp modSp add modAnim">
        <pc:chgData name="Daniel Richardson" userId="b12f1a219faba2ab" providerId="LiveId" clId="{32ED512A-09D5-4399-84CA-219864A00A2D}" dt="2020-02-12T18:35:40.655" v="2332"/>
        <pc:sldMkLst>
          <pc:docMk/>
          <pc:sldMk cId="1624957648" sldId="293"/>
        </pc:sldMkLst>
        <pc:spChg chg="add del mod">
          <ac:chgData name="Daniel Richardson" userId="b12f1a219faba2ab" providerId="LiveId" clId="{32ED512A-09D5-4399-84CA-219864A00A2D}" dt="2020-02-12T17:16:41.050" v="543" actId="20577"/>
          <ac:spMkLst>
            <pc:docMk/>
            <pc:sldMk cId="1624957648" sldId="293"/>
            <ac:spMk id="2" creationId="{5D81F30A-0000-4146-952F-71ACDE5DA617}"/>
          </ac:spMkLst>
        </pc:spChg>
        <pc:spChg chg="del">
          <ac:chgData name="Daniel Richardson" userId="b12f1a219faba2ab" providerId="LiveId" clId="{32ED512A-09D5-4399-84CA-219864A00A2D}" dt="2020-02-12T17:12:42.568" v="155"/>
          <ac:spMkLst>
            <pc:docMk/>
            <pc:sldMk cId="1624957648" sldId="293"/>
            <ac:spMk id="3" creationId="{0EC860F9-1F47-4CEB-8838-43D448110B03}"/>
          </ac:spMkLst>
        </pc:spChg>
        <pc:spChg chg="add del">
          <ac:chgData name="Daniel Richardson" userId="b12f1a219faba2ab" providerId="LiveId" clId="{32ED512A-09D5-4399-84CA-219864A00A2D}" dt="2020-02-12T17:16:26.532" v="518"/>
          <ac:spMkLst>
            <pc:docMk/>
            <pc:sldMk cId="1624957648" sldId="293"/>
            <ac:spMk id="4" creationId="{06627F48-837C-46CD-92A8-E2C52C3EBD3A}"/>
          </ac:spMkLst>
        </pc:spChg>
        <pc:spChg chg="add del mod">
          <ac:chgData name="Daniel Richardson" userId="b12f1a219faba2ab" providerId="LiveId" clId="{32ED512A-09D5-4399-84CA-219864A00A2D}" dt="2020-02-12T17:16:22.020" v="516"/>
          <ac:spMkLst>
            <pc:docMk/>
            <pc:sldMk cId="1624957648" sldId="293"/>
            <ac:spMk id="6" creationId="{FF972DE7-1E1C-4F49-8BF5-CCBC3CDE1B16}"/>
          </ac:spMkLst>
        </pc:spChg>
        <pc:spChg chg="add del mod">
          <ac:chgData name="Daniel Richardson" userId="b12f1a219faba2ab" providerId="LiveId" clId="{32ED512A-09D5-4399-84CA-219864A00A2D}" dt="2020-02-12T17:16:53.083" v="545"/>
          <ac:spMkLst>
            <pc:docMk/>
            <pc:sldMk cId="1624957648" sldId="293"/>
            <ac:spMk id="7" creationId="{B6083F94-3657-4FE9-A9A0-8418A4817BB7}"/>
          </ac:spMkLst>
        </pc:spChg>
        <pc:graphicFrameChg chg="add del">
          <ac:chgData name="Daniel Richardson" userId="b12f1a219faba2ab" providerId="LiveId" clId="{32ED512A-09D5-4399-84CA-219864A00A2D}" dt="2020-02-12T17:16:25.113" v="517"/>
          <ac:graphicFrameMkLst>
            <pc:docMk/>
            <pc:sldMk cId="1624957648" sldId="293"/>
            <ac:graphicFrameMk id="5" creationId="{A0B7AF4E-7049-42B5-A82D-756682054D04}"/>
          </ac:graphicFrameMkLst>
        </pc:graphicFrameChg>
        <pc:graphicFrameChg chg="add modGraphic">
          <ac:chgData name="Daniel Richardson" userId="b12f1a219faba2ab" providerId="LiveId" clId="{32ED512A-09D5-4399-84CA-219864A00A2D}" dt="2020-02-12T17:16:44.231" v="544" actId="6549"/>
          <ac:graphicFrameMkLst>
            <pc:docMk/>
            <pc:sldMk cId="1624957648" sldId="293"/>
            <ac:graphicFrameMk id="8" creationId="{E6FD1638-A52D-4835-8021-B0BBAC34DC16}"/>
          </ac:graphicFrameMkLst>
        </pc:graphicFrameChg>
        <pc:graphicFrameChg chg="add mod">
          <ac:chgData name="Daniel Richardson" userId="b12f1a219faba2ab" providerId="LiveId" clId="{32ED512A-09D5-4399-84CA-219864A00A2D}" dt="2020-02-12T17:17:43.033" v="664" actId="20577"/>
          <ac:graphicFrameMkLst>
            <pc:docMk/>
            <pc:sldMk cId="1624957648" sldId="293"/>
            <ac:graphicFrameMk id="9" creationId="{2C0E0583-8F26-4A52-B887-8D8B547F1AA5}"/>
          </ac:graphicFrameMkLst>
        </pc:graphicFrameChg>
      </pc:sldChg>
      <pc:sldChg chg="addSp delSp modSp add delAnim modAnim">
        <pc:chgData name="Daniel Richardson" userId="b12f1a219faba2ab" providerId="LiveId" clId="{32ED512A-09D5-4399-84CA-219864A00A2D}" dt="2020-02-12T18:35:44.079" v="2334"/>
        <pc:sldMkLst>
          <pc:docMk/>
          <pc:sldMk cId="789219377" sldId="294"/>
        </pc:sldMkLst>
        <pc:spChg chg="add del mod">
          <ac:chgData name="Daniel Richardson" userId="b12f1a219faba2ab" providerId="LiveId" clId="{32ED512A-09D5-4399-84CA-219864A00A2D}" dt="2020-02-12T17:18:07.289" v="667" actId="478"/>
          <ac:spMkLst>
            <pc:docMk/>
            <pc:sldMk cId="789219377" sldId="294"/>
            <ac:spMk id="4" creationId="{D126255F-31D9-4A57-85F1-498E63C9B477}"/>
          </ac:spMkLst>
        </pc:spChg>
        <pc:graphicFrameChg chg="mod modGraphic">
          <ac:chgData name="Daniel Richardson" userId="b12f1a219faba2ab" providerId="LiveId" clId="{32ED512A-09D5-4399-84CA-219864A00A2D}" dt="2020-02-12T17:18:38.105" v="722" actId="20577"/>
          <ac:graphicFrameMkLst>
            <pc:docMk/>
            <pc:sldMk cId="789219377" sldId="294"/>
            <ac:graphicFrameMk id="8" creationId="{E6FD1638-A52D-4835-8021-B0BBAC34DC16}"/>
          </ac:graphicFrameMkLst>
        </pc:graphicFrameChg>
        <pc:graphicFrameChg chg="del">
          <ac:chgData name="Daniel Richardson" userId="b12f1a219faba2ab" providerId="LiveId" clId="{32ED512A-09D5-4399-84CA-219864A00A2D}" dt="2020-02-12T17:18:01.323" v="666" actId="478"/>
          <ac:graphicFrameMkLst>
            <pc:docMk/>
            <pc:sldMk cId="789219377" sldId="294"/>
            <ac:graphicFrameMk id="9" creationId="{2C0E0583-8F26-4A52-B887-8D8B547F1AA5}"/>
          </ac:graphicFrameMkLst>
        </pc:graphicFrameChg>
      </pc:sldChg>
      <pc:sldChg chg="addSp delSp modSp add modAnim">
        <pc:chgData name="Daniel Richardson" userId="b12f1a219faba2ab" providerId="LiveId" clId="{32ED512A-09D5-4399-84CA-219864A00A2D}" dt="2020-02-12T18:35:51.387" v="2335"/>
        <pc:sldMkLst>
          <pc:docMk/>
          <pc:sldMk cId="3273646001" sldId="295"/>
        </pc:sldMkLst>
        <pc:spChg chg="mod">
          <ac:chgData name="Daniel Richardson" userId="b12f1a219faba2ab" providerId="LiveId" clId="{32ED512A-09D5-4399-84CA-219864A00A2D}" dt="2020-02-12T18:10:17.042" v="1159" actId="20577"/>
          <ac:spMkLst>
            <pc:docMk/>
            <pc:sldMk cId="3273646001" sldId="295"/>
            <ac:spMk id="2" creationId="{2BC1A2AE-ED2B-41E4-BB8B-F8DC69BAFDB3}"/>
          </ac:spMkLst>
        </pc:spChg>
        <pc:spChg chg="add del mod">
          <ac:chgData name="Daniel Richardson" userId="b12f1a219faba2ab" providerId="LiveId" clId="{32ED512A-09D5-4399-84CA-219864A00A2D}" dt="2020-02-12T18:11:43.261" v="1311"/>
          <ac:spMkLst>
            <pc:docMk/>
            <pc:sldMk cId="3273646001" sldId="295"/>
            <ac:spMk id="3" creationId="{7AB80165-B61D-4ADF-894C-EF8FFDCF101C}"/>
          </ac:spMkLst>
        </pc:spChg>
        <pc:graphicFrameChg chg="mod">
          <ac:chgData name="Daniel Richardson" userId="b12f1a219faba2ab" providerId="LiveId" clId="{32ED512A-09D5-4399-84CA-219864A00A2D}" dt="2020-02-12T18:11:34.163" v="1310" actId="20577"/>
          <ac:graphicFrameMkLst>
            <pc:docMk/>
            <pc:sldMk cId="3273646001" sldId="295"/>
            <ac:graphicFrameMk id="5" creationId="{50459583-FAE4-40E7-B367-E892687E901C}"/>
          </ac:graphicFrameMkLst>
        </pc:graphicFrameChg>
        <pc:graphicFrameChg chg="add mod">
          <ac:chgData name="Daniel Richardson" userId="b12f1a219faba2ab" providerId="LiveId" clId="{32ED512A-09D5-4399-84CA-219864A00A2D}" dt="2020-02-12T18:13:28.803" v="1359" actId="12100"/>
          <ac:graphicFrameMkLst>
            <pc:docMk/>
            <pc:sldMk cId="3273646001" sldId="295"/>
            <ac:graphicFrameMk id="6" creationId="{B41B1214-77F2-49F1-8EBC-11D0C2E6ABC2}"/>
          </ac:graphicFrameMkLst>
        </pc:graphicFrameChg>
      </pc:sldChg>
      <pc:sldChg chg="addSp delSp modSp add modAnim">
        <pc:chgData name="Daniel Richardson" userId="b12f1a219faba2ab" providerId="LiveId" clId="{32ED512A-09D5-4399-84CA-219864A00A2D}" dt="2020-02-12T18:36:00.603" v="2336"/>
        <pc:sldMkLst>
          <pc:docMk/>
          <pc:sldMk cId="446039065" sldId="296"/>
        </pc:sldMkLst>
        <pc:spChg chg="mod">
          <ac:chgData name="Daniel Richardson" userId="b12f1a219faba2ab" providerId="LiveId" clId="{32ED512A-09D5-4399-84CA-219864A00A2D}" dt="2020-02-12T18:14:00.078" v="1364"/>
          <ac:spMkLst>
            <pc:docMk/>
            <pc:sldMk cId="446039065" sldId="296"/>
            <ac:spMk id="2" creationId="{F56BBCE8-A57D-47C8-ACBF-3E744A27F0B2}"/>
          </ac:spMkLst>
        </pc:spChg>
        <pc:spChg chg="del">
          <ac:chgData name="Daniel Richardson" userId="b12f1a219faba2ab" providerId="LiveId" clId="{32ED512A-09D5-4399-84CA-219864A00A2D}" dt="2020-02-12T18:13:46.806" v="1362" actId="478"/>
          <ac:spMkLst>
            <pc:docMk/>
            <pc:sldMk cId="446039065" sldId="296"/>
            <ac:spMk id="3" creationId="{A00F12E2-F1EE-41DA-B9D4-E961564152FB}"/>
          </ac:spMkLst>
        </pc:spChg>
        <pc:spChg chg="del">
          <ac:chgData name="Daniel Richardson" userId="b12f1a219faba2ab" providerId="LiveId" clId="{32ED512A-09D5-4399-84CA-219864A00A2D}" dt="2020-02-12T18:13:43.693" v="1361"/>
          <ac:spMkLst>
            <pc:docMk/>
            <pc:sldMk cId="446039065" sldId="296"/>
            <ac:spMk id="4" creationId="{7F6148B9-D043-4F59-BBB0-0264CD785C18}"/>
          </ac:spMkLst>
        </pc:spChg>
        <pc:spChg chg="add del mod">
          <ac:chgData name="Daniel Richardson" userId="b12f1a219faba2ab" providerId="LiveId" clId="{32ED512A-09D5-4399-84CA-219864A00A2D}" dt="2020-02-12T18:14:18.147" v="1366" actId="478"/>
          <ac:spMkLst>
            <pc:docMk/>
            <pc:sldMk cId="446039065" sldId="296"/>
            <ac:spMk id="6" creationId="{EDEC2C75-F794-4DB9-A3EB-5D4E016B6D26}"/>
          </ac:spMkLst>
        </pc:spChg>
        <pc:graphicFrameChg chg="add mod">
          <ac:chgData name="Daniel Richardson" userId="b12f1a219faba2ab" providerId="LiveId" clId="{32ED512A-09D5-4399-84CA-219864A00A2D}" dt="2020-02-12T18:14:42.816" v="1383" actId="20577"/>
          <ac:graphicFrameMkLst>
            <pc:docMk/>
            <pc:sldMk cId="446039065" sldId="296"/>
            <ac:graphicFrameMk id="5" creationId="{4686BD46-0125-430C-B241-1567C6428B18}"/>
          </ac:graphicFrameMkLst>
        </pc:graphicFrameChg>
      </pc:sldChg>
      <pc:sldChg chg="addSp modSp add modAnim">
        <pc:chgData name="Daniel Richardson" userId="b12f1a219faba2ab" providerId="LiveId" clId="{32ED512A-09D5-4399-84CA-219864A00A2D}" dt="2020-02-12T19:18:04.823" v="2762"/>
        <pc:sldMkLst>
          <pc:docMk/>
          <pc:sldMk cId="2740268601" sldId="297"/>
        </pc:sldMkLst>
        <pc:spChg chg="mod">
          <ac:chgData name="Daniel Richardson" userId="b12f1a219faba2ab" providerId="LiveId" clId="{32ED512A-09D5-4399-84CA-219864A00A2D}" dt="2020-02-12T18:39:50.381" v="2367" actId="6549"/>
          <ac:spMkLst>
            <pc:docMk/>
            <pc:sldMk cId="2740268601" sldId="297"/>
            <ac:spMk id="2" creationId="{5E8601DF-968E-41F8-A680-6CFECED9BF2F}"/>
          </ac:spMkLst>
        </pc:spChg>
        <pc:graphicFrameChg chg="mod">
          <ac:chgData name="Daniel Richardson" userId="b12f1a219faba2ab" providerId="LiveId" clId="{32ED512A-09D5-4399-84CA-219864A00A2D}" dt="2020-02-12T18:41:56.739" v="2594" actId="14100"/>
          <ac:graphicFrameMkLst>
            <pc:docMk/>
            <pc:sldMk cId="2740268601" sldId="297"/>
            <ac:graphicFrameMk id="5" creationId="{F47A5488-CA4B-4136-8E26-FD9CED45C472}"/>
          </ac:graphicFrameMkLst>
        </pc:graphicFrameChg>
        <pc:picChg chg="add mod">
          <ac:chgData name="Daniel Richardson" userId="b12f1a219faba2ab" providerId="LiveId" clId="{32ED512A-09D5-4399-84CA-219864A00A2D}" dt="2020-02-12T19:18:01.774" v="2759" actId="1076"/>
          <ac:picMkLst>
            <pc:docMk/>
            <pc:sldMk cId="2740268601" sldId="297"/>
            <ac:picMk id="4" creationId="{BB42452D-94CF-48E7-A311-75149B722D5C}"/>
          </ac:picMkLst>
        </pc:picChg>
        <pc:picChg chg="add mod">
          <ac:chgData name="Daniel Richardson" userId="b12f1a219faba2ab" providerId="LiveId" clId="{32ED512A-09D5-4399-84CA-219864A00A2D}" dt="2020-02-12T19:18:01.774" v="2759" actId="1076"/>
          <ac:picMkLst>
            <pc:docMk/>
            <pc:sldMk cId="2740268601" sldId="297"/>
            <ac:picMk id="7" creationId="{A94E2EC5-A570-45D0-9C0C-DA729893FF4C}"/>
          </ac:picMkLst>
        </pc:picChg>
        <pc:picChg chg="add mod">
          <ac:chgData name="Daniel Richardson" userId="b12f1a219faba2ab" providerId="LiveId" clId="{32ED512A-09D5-4399-84CA-219864A00A2D}" dt="2020-02-12T19:18:01.774" v="2759" actId="1076"/>
          <ac:picMkLst>
            <pc:docMk/>
            <pc:sldMk cId="2740268601" sldId="297"/>
            <ac:picMk id="9" creationId="{F824B36E-DF23-4866-9D02-FEA273379FF9}"/>
          </ac:picMkLst>
        </pc:picChg>
        <pc:picChg chg="add mod">
          <ac:chgData name="Daniel Richardson" userId="b12f1a219faba2ab" providerId="LiveId" clId="{32ED512A-09D5-4399-84CA-219864A00A2D}" dt="2020-02-12T19:18:01.774" v="2759" actId="1076"/>
          <ac:picMkLst>
            <pc:docMk/>
            <pc:sldMk cId="2740268601" sldId="297"/>
            <ac:picMk id="11" creationId="{B5483101-E848-4FEA-B41A-6CED2BD7E694}"/>
          </ac:picMkLst>
        </pc:picChg>
        <pc:picChg chg="add mod">
          <ac:chgData name="Daniel Richardson" userId="b12f1a219faba2ab" providerId="LiveId" clId="{32ED512A-09D5-4399-84CA-219864A00A2D}" dt="2020-02-12T19:18:01.774" v="2759" actId="1076"/>
          <ac:picMkLst>
            <pc:docMk/>
            <pc:sldMk cId="2740268601" sldId="297"/>
            <ac:picMk id="13" creationId="{4E0DF696-7877-4BF9-8B8F-EC1964A8C654}"/>
          </ac:picMkLst>
        </pc:picChg>
        <pc:picChg chg="add mod">
          <ac:chgData name="Daniel Richardson" userId="b12f1a219faba2ab" providerId="LiveId" clId="{32ED512A-09D5-4399-84CA-219864A00A2D}" dt="2020-02-12T19:18:01.774" v="2759" actId="1076"/>
          <ac:picMkLst>
            <pc:docMk/>
            <pc:sldMk cId="2740268601" sldId="297"/>
            <ac:picMk id="15" creationId="{92ADED46-464C-45C4-AC55-6C13E5824FB1}"/>
          </ac:picMkLst>
        </pc:picChg>
        <pc:picChg chg="add mod">
          <ac:chgData name="Daniel Richardson" userId="b12f1a219faba2ab" providerId="LiveId" clId="{32ED512A-09D5-4399-84CA-219864A00A2D}" dt="2020-02-12T19:18:01.774" v="2759" actId="1076"/>
          <ac:picMkLst>
            <pc:docMk/>
            <pc:sldMk cId="2740268601" sldId="297"/>
            <ac:picMk id="17" creationId="{85EF045A-6189-4C8C-9C7D-4AC95B973A4E}"/>
          </ac:picMkLst>
        </pc:picChg>
        <pc:picChg chg="add mod">
          <ac:chgData name="Daniel Richardson" userId="b12f1a219faba2ab" providerId="LiveId" clId="{32ED512A-09D5-4399-84CA-219864A00A2D}" dt="2020-02-12T19:18:01.774" v="2759" actId="1076"/>
          <ac:picMkLst>
            <pc:docMk/>
            <pc:sldMk cId="2740268601" sldId="297"/>
            <ac:picMk id="19" creationId="{8BC4F4D9-5A04-47CA-8C48-E892E4C895AC}"/>
          </ac:picMkLst>
        </pc:picChg>
      </pc:sldChg>
      <pc:sldChg chg="addSp delSp modSp add delAnim modAnim">
        <pc:chgData name="Daniel Richardson" userId="b12f1a219faba2ab" providerId="LiveId" clId="{32ED512A-09D5-4399-84CA-219864A00A2D}" dt="2020-02-12T19:18:10.422" v="2764"/>
        <pc:sldMkLst>
          <pc:docMk/>
          <pc:sldMk cId="449120129" sldId="298"/>
        </pc:sldMkLst>
        <pc:spChg chg="mod">
          <ac:chgData name="Daniel Richardson" userId="b12f1a219faba2ab" providerId="LiveId" clId="{32ED512A-09D5-4399-84CA-219864A00A2D}" dt="2020-02-12T18:41:30.214" v="2526" actId="20577"/>
          <ac:spMkLst>
            <pc:docMk/>
            <pc:sldMk cId="449120129" sldId="298"/>
            <ac:spMk id="2" creationId="{F56BBCE8-A57D-47C8-ACBF-3E744A27F0B2}"/>
          </ac:spMkLst>
        </pc:spChg>
        <pc:spChg chg="add del mod">
          <ac:chgData name="Daniel Richardson" userId="b12f1a219faba2ab" providerId="LiveId" clId="{32ED512A-09D5-4399-84CA-219864A00A2D}" dt="2020-02-12T18:42:57.771" v="2596"/>
          <ac:spMkLst>
            <pc:docMk/>
            <pc:sldMk cId="449120129" sldId="298"/>
            <ac:spMk id="4" creationId="{2F62CC8B-6C60-497B-980A-2BD737744D19}"/>
          </ac:spMkLst>
        </pc:spChg>
        <pc:spChg chg="add del mod">
          <ac:chgData name="Daniel Richardson" userId="b12f1a219faba2ab" providerId="LiveId" clId="{32ED512A-09D5-4399-84CA-219864A00A2D}" dt="2020-02-12T19:13:48.602" v="2652"/>
          <ac:spMkLst>
            <pc:docMk/>
            <pc:sldMk cId="449120129" sldId="298"/>
            <ac:spMk id="6" creationId="{B03BBAC9-F577-479B-986A-B2DE39166BEF}"/>
          </ac:spMkLst>
        </pc:spChg>
        <pc:spChg chg="add del mod">
          <ac:chgData name="Daniel Richardson" userId="b12f1a219faba2ab" providerId="LiveId" clId="{32ED512A-09D5-4399-84CA-219864A00A2D}" dt="2020-02-12T19:16:03.732" v="2688" actId="478"/>
          <ac:spMkLst>
            <pc:docMk/>
            <pc:sldMk cId="449120129" sldId="298"/>
            <ac:spMk id="7" creationId="{16398A9E-1EDC-4084-B686-549ECED132F5}"/>
          </ac:spMkLst>
        </pc:spChg>
        <pc:spChg chg="add del mod">
          <ac:chgData name="Daniel Richardson" userId="b12f1a219faba2ab" providerId="LiveId" clId="{32ED512A-09D5-4399-84CA-219864A00A2D}" dt="2020-02-12T19:16:56.792" v="2743" actId="20577"/>
          <ac:spMkLst>
            <pc:docMk/>
            <pc:sldMk cId="449120129" sldId="298"/>
            <ac:spMk id="8" creationId="{3A9FCE5A-DEFF-4BC6-9084-EC2805B9843E}"/>
          </ac:spMkLst>
        </pc:spChg>
        <pc:spChg chg="add mod">
          <ac:chgData name="Daniel Richardson" userId="b12f1a219faba2ab" providerId="LiveId" clId="{32ED512A-09D5-4399-84CA-219864A00A2D}" dt="2020-02-12T19:16:07.444" v="2689" actId="1076"/>
          <ac:spMkLst>
            <pc:docMk/>
            <pc:sldMk cId="449120129" sldId="298"/>
            <ac:spMk id="9" creationId="{93B761A2-3477-42A6-8F7F-C895E161F2ED}"/>
          </ac:spMkLst>
        </pc:spChg>
        <pc:spChg chg="add mod">
          <ac:chgData name="Daniel Richardson" userId="b12f1a219faba2ab" providerId="LiveId" clId="{32ED512A-09D5-4399-84CA-219864A00A2D}" dt="2020-02-12T19:16:26.636" v="2698" actId="1076"/>
          <ac:spMkLst>
            <pc:docMk/>
            <pc:sldMk cId="449120129" sldId="298"/>
            <ac:spMk id="10" creationId="{1F2D24C1-60ED-4175-AD2E-3722978D069F}"/>
          </ac:spMkLst>
        </pc:spChg>
        <pc:spChg chg="add mod">
          <ac:chgData name="Daniel Richardson" userId="b12f1a219faba2ab" providerId="LiveId" clId="{32ED512A-09D5-4399-84CA-219864A00A2D}" dt="2020-02-12T19:16:51.912" v="2734" actId="20577"/>
          <ac:spMkLst>
            <pc:docMk/>
            <pc:sldMk cId="449120129" sldId="298"/>
            <ac:spMk id="11" creationId="{33FA8B2A-E8BB-4AC5-8EE8-69B9D836BCA5}"/>
          </ac:spMkLst>
        </pc:spChg>
        <pc:graphicFrameChg chg="del">
          <ac:chgData name="Daniel Richardson" userId="b12f1a219faba2ab" providerId="LiveId" clId="{32ED512A-09D5-4399-84CA-219864A00A2D}" dt="2020-02-12T18:42:53.859" v="2595" actId="478"/>
          <ac:graphicFrameMkLst>
            <pc:docMk/>
            <pc:sldMk cId="449120129" sldId="298"/>
            <ac:graphicFrameMk id="5" creationId="{4686BD46-0125-430C-B241-1567C6428B18}"/>
          </ac:graphicFrameMkLst>
        </pc:graphicFrameChg>
        <pc:picChg chg="add mod">
          <ac:chgData name="Daniel Richardson" userId="b12f1a219faba2ab" providerId="LiveId" clId="{32ED512A-09D5-4399-84CA-219864A00A2D}" dt="2020-02-12T19:17:24.143" v="2753" actId="1076"/>
          <ac:picMkLst>
            <pc:docMk/>
            <pc:sldMk cId="449120129" sldId="298"/>
            <ac:picMk id="12" creationId="{6305B955-A8E8-438B-8847-E5C19E74E25A}"/>
          </ac:picMkLst>
        </pc:picChg>
        <pc:picChg chg="add mod">
          <ac:chgData name="Daniel Richardson" userId="b12f1a219faba2ab" providerId="LiveId" clId="{32ED512A-09D5-4399-84CA-219864A00A2D}" dt="2020-02-12T19:17:17.552" v="2749" actId="1076"/>
          <ac:picMkLst>
            <pc:docMk/>
            <pc:sldMk cId="449120129" sldId="298"/>
            <ac:picMk id="13" creationId="{2A2AEF4C-C6B7-4F2E-B76A-0DCA2BFFB94E}"/>
          </ac:picMkLst>
        </pc:picChg>
        <pc:picChg chg="add mod">
          <ac:chgData name="Daniel Richardson" userId="b12f1a219faba2ab" providerId="LiveId" clId="{32ED512A-09D5-4399-84CA-219864A00A2D}" dt="2020-02-12T19:17:20.698" v="2751" actId="1076"/>
          <ac:picMkLst>
            <pc:docMk/>
            <pc:sldMk cId="449120129" sldId="298"/>
            <ac:picMk id="14" creationId="{93860CE8-AC0A-42B1-B387-1184F0327B80}"/>
          </ac:picMkLst>
        </pc:picChg>
        <pc:picChg chg="add mod">
          <ac:chgData name="Daniel Richardson" userId="b12f1a219faba2ab" providerId="LiveId" clId="{32ED512A-09D5-4399-84CA-219864A00A2D}" dt="2020-02-12T19:17:21.915" v="2752" actId="1076"/>
          <ac:picMkLst>
            <pc:docMk/>
            <pc:sldMk cId="449120129" sldId="298"/>
            <ac:picMk id="15" creationId="{69EDFCA8-19B5-4164-8C3F-0C79008A9BFE}"/>
          </ac:picMkLst>
        </pc:picChg>
        <pc:picChg chg="add mod">
          <ac:chgData name="Daniel Richardson" userId="b12f1a219faba2ab" providerId="LiveId" clId="{32ED512A-09D5-4399-84CA-219864A00A2D}" dt="2020-02-12T19:17:15.722" v="2748" actId="1076"/>
          <ac:picMkLst>
            <pc:docMk/>
            <pc:sldMk cId="449120129" sldId="298"/>
            <ac:picMk id="16" creationId="{B3C526BE-1A3D-47B1-AD22-68B106B4D120}"/>
          </ac:picMkLst>
        </pc:picChg>
        <pc:picChg chg="add mod">
          <ac:chgData name="Daniel Richardson" userId="b12f1a219faba2ab" providerId="LiveId" clId="{32ED512A-09D5-4399-84CA-219864A00A2D}" dt="2020-02-12T19:17:38.755" v="2758" actId="1076"/>
          <ac:picMkLst>
            <pc:docMk/>
            <pc:sldMk cId="449120129" sldId="298"/>
            <ac:picMk id="17" creationId="{611F3B2B-F212-4640-97A3-ADAB478490A2}"/>
          </ac:picMkLst>
        </pc:picChg>
        <pc:picChg chg="add mod">
          <ac:chgData name="Daniel Richardson" userId="b12f1a219faba2ab" providerId="LiveId" clId="{32ED512A-09D5-4399-84CA-219864A00A2D}" dt="2020-02-12T19:17:35.061" v="2756" actId="1076"/>
          <ac:picMkLst>
            <pc:docMk/>
            <pc:sldMk cId="449120129" sldId="298"/>
            <ac:picMk id="18" creationId="{2D7F4375-71AE-4EB7-9851-B2BF95D6EBA7}"/>
          </ac:picMkLst>
        </pc:picChg>
        <pc:picChg chg="add mod">
          <ac:chgData name="Daniel Richardson" userId="b12f1a219faba2ab" providerId="LiveId" clId="{32ED512A-09D5-4399-84CA-219864A00A2D}" dt="2020-02-12T19:17:36.999" v="2757" actId="1076"/>
          <ac:picMkLst>
            <pc:docMk/>
            <pc:sldMk cId="449120129" sldId="298"/>
            <ac:picMk id="19" creationId="{097EE614-1F29-4BB6-B681-ECD449CC330F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9F5ADE-EFBB-4ECB-9794-ED5E064C773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B4D2C38-7F85-41FB-82DA-9C4CDCCB792B}">
      <dgm:prSet phldrT="[Text]"/>
      <dgm:spPr/>
      <dgm:t>
        <a:bodyPr/>
        <a:lstStyle/>
        <a:p>
          <a:r>
            <a:rPr lang="en-GB" b="0" i="0" dirty="0"/>
            <a:t>RAM is volatile – if it loses power, it loses all the data it is storing.</a:t>
          </a:r>
          <a:endParaRPr lang="en-GB" dirty="0"/>
        </a:p>
      </dgm:t>
    </dgm:pt>
    <dgm:pt modelId="{972D475B-A2B9-4EE7-A5E5-625726021D15}" type="parTrans" cxnId="{0A322732-E7D0-4D27-966F-378004BE7A8D}">
      <dgm:prSet/>
      <dgm:spPr/>
      <dgm:t>
        <a:bodyPr/>
        <a:lstStyle/>
        <a:p>
          <a:endParaRPr lang="en-GB"/>
        </a:p>
      </dgm:t>
    </dgm:pt>
    <dgm:pt modelId="{27B757F0-9FEB-4985-ABCD-23125644BB8E}" type="sibTrans" cxnId="{0A322732-E7D0-4D27-966F-378004BE7A8D}">
      <dgm:prSet/>
      <dgm:spPr/>
      <dgm:t>
        <a:bodyPr/>
        <a:lstStyle/>
        <a:p>
          <a:endParaRPr lang="en-GB"/>
        </a:p>
      </dgm:t>
    </dgm:pt>
    <dgm:pt modelId="{A6262F00-60A6-45FE-9839-E65DD2FAF656}">
      <dgm:prSet/>
      <dgm:spPr/>
      <dgm:t>
        <a:bodyPr/>
        <a:lstStyle/>
        <a:p>
          <a:r>
            <a:rPr lang="en-US" dirty="0"/>
            <a:t>We need a way to store data for a long period of time.</a:t>
          </a:r>
        </a:p>
      </dgm:t>
    </dgm:pt>
    <dgm:pt modelId="{02489F7F-C87C-4DCF-8861-8C36F4CB48D2}" type="parTrans" cxnId="{ACB77E98-F096-4263-A1C8-1B3BD11E19C3}">
      <dgm:prSet/>
      <dgm:spPr/>
      <dgm:t>
        <a:bodyPr/>
        <a:lstStyle/>
        <a:p>
          <a:endParaRPr lang="en-GB"/>
        </a:p>
      </dgm:t>
    </dgm:pt>
    <dgm:pt modelId="{B42F510C-E414-4FFA-8ADB-B7AF5450DB55}" type="sibTrans" cxnId="{ACB77E98-F096-4263-A1C8-1B3BD11E19C3}">
      <dgm:prSet/>
      <dgm:spPr/>
      <dgm:t>
        <a:bodyPr/>
        <a:lstStyle/>
        <a:p>
          <a:endParaRPr lang="en-GB"/>
        </a:p>
      </dgm:t>
    </dgm:pt>
    <dgm:pt modelId="{355D3CA3-A027-48F6-82C0-ADBB22E4D430}">
      <dgm:prSet/>
      <dgm:spPr/>
      <dgm:t>
        <a:bodyPr/>
        <a:lstStyle/>
        <a:p>
          <a:r>
            <a:rPr lang="en-US" dirty="0"/>
            <a:t>Secondary storage is persistent – it remembers if it loses power.</a:t>
          </a:r>
        </a:p>
      </dgm:t>
    </dgm:pt>
    <dgm:pt modelId="{03B4A388-C567-430A-8BC9-7D22BE08A114}" type="parTrans" cxnId="{DC07A53A-69E2-4EBE-9FF0-0B13D99E9035}">
      <dgm:prSet/>
      <dgm:spPr/>
      <dgm:t>
        <a:bodyPr/>
        <a:lstStyle/>
        <a:p>
          <a:endParaRPr lang="en-GB"/>
        </a:p>
      </dgm:t>
    </dgm:pt>
    <dgm:pt modelId="{90A1357B-4810-41CE-9412-3B33AF7D7AD4}" type="sibTrans" cxnId="{DC07A53A-69E2-4EBE-9FF0-0B13D99E9035}">
      <dgm:prSet/>
      <dgm:spPr/>
      <dgm:t>
        <a:bodyPr/>
        <a:lstStyle/>
        <a:p>
          <a:endParaRPr lang="en-GB"/>
        </a:p>
      </dgm:t>
    </dgm:pt>
    <dgm:pt modelId="{7C386A90-BE6E-48FB-9D2B-C95E0A1848BA}">
      <dgm:prSet/>
      <dgm:spPr/>
      <dgm:t>
        <a:bodyPr/>
        <a:lstStyle/>
        <a:p>
          <a:r>
            <a:rPr lang="en-US" dirty="0"/>
            <a:t>It also usually has greater storage capacities than RAM.</a:t>
          </a:r>
        </a:p>
      </dgm:t>
    </dgm:pt>
    <dgm:pt modelId="{DA825079-61D1-4BD1-BBB6-D173E7E14B5C}" type="parTrans" cxnId="{2C5222D9-66F6-471A-9042-0A9FB6BABF93}">
      <dgm:prSet/>
      <dgm:spPr/>
      <dgm:t>
        <a:bodyPr/>
        <a:lstStyle/>
        <a:p>
          <a:endParaRPr lang="en-GB"/>
        </a:p>
      </dgm:t>
    </dgm:pt>
    <dgm:pt modelId="{AFA6EE4D-D805-45DB-B35B-727313EB0699}" type="sibTrans" cxnId="{2C5222D9-66F6-471A-9042-0A9FB6BABF93}">
      <dgm:prSet/>
      <dgm:spPr/>
      <dgm:t>
        <a:bodyPr/>
        <a:lstStyle/>
        <a:p>
          <a:endParaRPr lang="en-GB"/>
        </a:p>
      </dgm:t>
    </dgm:pt>
    <dgm:pt modelId="{F6851372-4784-4D9E-8027-4E25DCB2C3E3}">
      <dgm:prSet/>
      <dgm:spPr/>
      <dgm:t>
        <a:bodyPr/>
        <a:lstStyle/>
        <a:p>
          <a:r>
            <a:rPr lang="en-US" dirty="0"/>
            <a:t>However, it is slower than main memory, so we need both.</a:t>
          </a:r>
        </a:p>
      </dgm:t>
    </dgm:pt>
    <dgm:pt modelId="{777EFE1F-F842-4332-A9CB-C6F503BC28C1}" type="parTrans" cxnId="{A0F58809-442B-4A54-B2F8-E469FEAB9E3D}">
      <dgm:prSet/>
      <dgm:spPr/>
      <dgm:t>
        <a:bodyPr/>
        <a:lstStyle/>
        <a:p>
          <a:endParaRPr lang="en-GB"/>
        </a:p>
      </dgm:t>
    </dgm:pt>
    <dgm:pt modelId="{15A9C6D3-3E92-459B-858D-59E10E74EBAB}" type="sibTrans" cxnId="{A0F58809-442B-4A54-B2F8-E469FEAB9E3D}">
      <dgm:prSet/>
      <dgm:spPr/>
      <dgm:t>
        <a:bodyPr/>
        <a:lstStyle/>
        <a:p>
          <a:endParaRPr lang="en-GB"/>
        </a:p>
      </dgm:t>
    </dgm:pt>
    <dgm:pt modelId="{31CBD2B6-E48D-4A37-AED9-DAE5FD5D9F1D}" type="pres">
      <dgm:prSet presAssocID="{CC9F5ADE-EFBB-4ECB-9794-ED5E064C77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AEEE38-DD7C-45BB-9B76-C08319A6F20A}" type="pres">
      <dgm:prSet presAssocID="{5B4D2C38-7F85-41FB-82DA-9C4CDCCB792B}" presName="parentText" presStyleLbl="node1" presStyleIdx="0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8197CBC-5397-4D5C-A3DB-D8F8CE79407D}" type="pres">
      <dgm:prSet presAssocID="{27B757F0-9FEB-4985-ABCD-23125644BB8E}" presName="spacer" presStyleCnt="0"/>
      <dgm:spPr/>
    </dgm:pt>
    <dgm:pt modelId="{27B167DD-991F-4EDB-9FC1-5315407E6E44}" type="pres">
      <dgm:prSet presAssocID="{A6262F00-60A6-45FE-9839-E65DD2FAF656}" presName="parentText" presStyleLbl="node1" presStyleIdx="1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56EE080-734E-4FC7-B1C2-E3026612341D}" type="pres">
      <dgm:prSet presAssocID="{B42F510C-E414-4FFA-8ADB-B7AF5450DB55}" presName="spacer" presStyleCnt="0"/>
      <dgm:spPr/>
    </dgm:pt>
    <dgm:pt modelId="{6EA02D87-C1E2-467E-AA57-6809C98ADA56}" type="pres">
      <dgm:prSet presAssocID="{355D3CA3-A027-48F6-82C0-ADBB22E4D430}" presName="parentText" presStyleLbl="node1" presStyleIdx="2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7F8A608-B063-44ED-B1EC-161F2AB85FEE}" type="pres">
      <dgm:prSet presAssocID="{90A1357B-4810-41CE-9412-3B33AF7D7AD4}" presName="spacer" presStyleCnt="0"/>
      <dgm:spPr/>
    </dgm:pt>
    <dgm:pt modelId="{95A8FEDA-250A-43D3-8D7F-1A77BBA4AABE}" type="pres">
      <dgm:prSet presAssocID="{7C386A90-BE6E-48FB-9D2B-C95E0A1848BA}" presName="parentText" presStyleLbl="node1" presStyleIdx="3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DF960AA-4C5F-47FD-A3DA-181FB6927BD3}" type="pres">
      <dgm:prSet presAssocID="{AFA6EE4D-D805-45DB-B35B-727313EB0699}" presName="spacer" presStyleCnt="0"/>
      <dgm:spPr/>
    </dgm:pt>
    <dgm:pt modelId="{089E0D4B-3058-448C-9535-D1BA53ECE3A5}" type="pres">
      <dgm:prSet presAssocID="{F6851372-4784-4D9E-8027-4E25DCB2C3E3}" presName="parentText" presStyleLbl="node1" presStyleIdx="4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0A322732-E7D0-4D27-966F-378004BE7A8D}" srcId="{CC9F5ADE-EFBB-4ECB-9794-ED5E064C7731}" destId="{5B4D2C38-7F85-41FB-82DA-9C4CDCCB792B}" srcOrd="0" destOrd="0" parTransId="{972D475B-A2B9-4EE7-A5E5-625726021D15}" sibTransId="{27B757F0-9FEB-4985-ABCD-23125644BB8E}"/>
    <dgm:cxn modelId="{86E8DD4E-E318-4C6F-90F0-69EA7C3D836B}" type="presOf" srcId="{5B4D2C38-7F85-41FB-82DA-9C4CDCCB792B}" destId="{C0AEEE38-DD7C-45BB-9B76-C08319A6F20A}" srcOrd="0" destOrd="0" presId="urn:microsoft.com/office/officeart/2005/8/layout/vList2"/>
    <dgm:cxn modelId="{0D1AB141-EEF1-4E5E-A572-F13F3CE85619}" type="presOf" srcId="{355D3CA3-A027-48F6-82C0-ADBB22E4D430}" destId="{6EA02D87-C1E2-467E-AA57-6809C98ADA56}" srcOrd="0" destOrd="0" presId="urn:microsoft.com/office/officeart/2005/8/layout/vList2"/>
    <dgm:cxn modelId="{DC2041B3-EA4D-4CF9-8CE2-E92437600840}" type="presOf" srcId="{7C386A90-BE6E-48FB-9D2B-C95E0A1848BA}" destId="{95A8FEDA-250A-43D3-8D7F-1A77BBA4AABE}" srcOrd="0" destOrd="0" presId="urn:microsoft.com/office/officeart/2005/8/layout/vList2"/>
    <dgm:cxn modelId="{DC07A53A-69E2-4EBE-9FF0-0B13D99E9035}" srcId="{CC9F5ADE-EFBB-4ECB-9794-ED5E064C7731}" destId="{355D3CA3-A027-48F6-82C0-ADBB22E4D430}" srcOrd="2" destOrd="0" parTransId="{03B4A388-C567-430A-8BC9-7D22BE08A114}" sibTransId="{90A1357B-4810-41CE-9412-3B33AF7D7AD4}"/>
    <dgm:cxn modelId="{A0F58809-442B-4A54-B2F8-E469FEAB9E3D}" srcId="{CC9F5ADE-EFBB-4ECB-9794-ED5E064C7731}" destId="{F6851372-4784-4D9E-8027-4E25DCB2C3E3}" srcOrd="4" destOrd="0" parTransId="{777EFE1F-F842-4332-A9CB-C6F503BC28C1}" sibTransId="{15A9C6D3-3E92-459B-858D-59E10E74EBAB}"/>
    <dgm:cxn modelId="{2C5222D9-66F6-471A-9042-0A9FB6BABF93}" srcId="{CC9F5ADE-EFBB-4ECB-9794-ED5E064C7731}" destId="{7C386A90-BE6E-48FB-9D2B-C95E0A1848BA}" srcOrd="3" destOrd="0" parTransId="{DA825079-61D1-4BD1-BBB6-D173E7E14B5C}" sibTransId="{AFA6EE4D-D805-45DB-B35B-727313EB0699}"/>
    <dgm:cxn modelId="{8CD2216D-1218-47E3-92B4-DDBF3BB7104B}" type="presOf" srcId="{F6851372-4784-4D9E-8027-4E25DCB2C3E3}" destId="{089E0D4B-3058-448C-9535-D1BA53ECE3A5}" srcOrd="0" destOrd="0" presId="urn:microsoft.com/office/officeart/2005/8/layout/vList2"/>
    <dgm:cxn modelId="{48DD2950-CD81-4D0A-BCEE-AC1E977C1747}" type="presOf" srcId="{A6262F00-60A6-45FE-9839-E65DD2FAF656}" destId="{27B167DD-991F-4EDB-9FC1-5315407E6E44}" srcOrd="0" destOrd="0" presId="urn:microsoft.com/office/officeart/2005/8/layout/vList2"/>
    <dgm:cxn modelId="{B85EB60A-E364-4330-8837-30783D6512CB}" type="presOf" srcId="{CC9F5ADE-EFBB-4ECB-9794-ED5E064C7731}" destId="{31CBD2B6-E48D-4A37-AED9-DAE5FD5D9F1D}" srcOrd="0" destOrd="0" presId="urn:microsoft.com/office/officeart/2005/8/layout/vList2"/>
    <dgm:cxn modelId="{ACB77E98-F096-4263-A1C8-1B3BD11E19C3}" srcId="{CC9F5ADE-EFBB-4ECB-9794-ED5E064C7731}" destId="{A6262F00-60A6-45FE-9839-E65DD2FAF656}" srcOrd="1" destOrd="0" parTransId="{02489F7F-C87C-4DCF-8861-8C36F4CB48D2}" sibTransId="{B42F510C-E414-4FFA-8ADB-B7AF5450DB55}"/>
    <dgm:cxn modelId="{B6DCBE9B-F846-4DFB-A8BB-4EF76374CBCA}" type="presParOf" srcId="{31CBD2B6-E48D-4A37-AED9-DAE5FD5D9F1D}" destId="{C0AEEE38-DD7C-45BB-9B76-C08319A6F20A}" srcOrd="0" destOrd="0" presId="urn:microsoft.com/office/officeart/2005/8/layout/vList2"/>
    <dgm:cxn modelId="{DF453BC4-9CA6-42DF-BB16-5F1B07B76400}" type="presParOf" srcId="{31CBD2B6-E48D-4A37-AED9-DAE5FD5D9F1D}" destId="{18197CBC-5397-4D5C-A3DB-D8F8CE79407D}" srcOrd="1" destOrd="0" presId="urn:microsoft.com/office/officeart/2005/8/layout/vList2"/>
    <dgm:cxn modelId="{33394176-742E-47B4-A8E0-22F72E520D05}" type="presParOf" srcId="{31CBD2B6-E48D-4A37-AED9-DAE5FD5D9F1D}" destId="{27B167DD-991F-4EDB-9FC1-5315407E6E44}" srcOrd="2" destOrd="0" presId="urn:microsoft.com/office/officeart/2005/8/layout/vList2"/>
    <dgm:cxn modelId="{06C72859-3635-4A9B-B7EB-5D9558C9177B}" type="presParOf" srcId="{31CBD2B6-E48D-4A37-AED9-DAE5FD5D9F1D}" destId="{056EE080-734E-4FC7-B1C2-E3026612341D}" srcOrd="3" destOrd="0" presId="urn:microsoft.com/office/officeart/2005/8/layout/vList2"/>
    <dgm:cxn modelId="{5205D5BB-53C8-4B06-BC7C-7FE92296E846}" type="presParOf" srcId="{31CBD2B6-E48D-4A37-AED9-DAE5FD5D9F1D}" destId="{6EA02D87-C1E2-467E-AA57-6809C98ADA56}" srcOrd="4" destOrd="0" presId="urn:microsoft.com/office/officeart/2005/8/layout/vList2"/>
    <dgm:cxn modelId="{669638D5-6674-4569-A402-FFFA07DC41B0}" type="presParOf" srcId="{31CBD2B6-E48D-4A37-AED9-DAE5FD5D9F1D}" destId="{A7F8A608-B063-44ED-B1EC-161F2AB85FEE}" srcOrd="5" destOrd="0" presId="urn:microsoft.com/office/officeart/2005/8/layout/vList2"/>
    <dgm:cxn modelId="{E4CDB028-ED8D-41A8-B3D8-D0E3699E0F33}" type="presParOf" srcId="{31CBD2B6-E48D-4A37-AED9-DAE5FD5D9F1D}" destId="{95A8FEDA-250A-43D3-8D7F-1A77BBA4AABE}" srcOrd="6" destOrd="0" presId="urn:microsoft.com/office/officeart/2005/8/layout/vList2"/>
    <dgm:cxn modelId="{E95A95B9-8520-4A24-9E5B-1E009122F03D}" type="presParOf" srcId="{31CBD2B6-E48D-4A37-AED9-DAE5FD5D9F1D}" destId="{9DF960AA-4C5F-47FD-A3DA-181FB6927BD3}" srcOrd="7" destOrd="0" presId="urn:microsoft.com/office/officeart/2005/8/layout/vList2"/>
    <dgm:cxn modelId="{9FC0E36F-DF15-48E3-AB44-3CB463B1ED91}" type="presParOf" srcId="{31CBD2B6-E48D-4A37-AED9-DAE5FD5D9F1D}" destId="{089E0D4B-3058-448C-9535-D1BA53ECE3A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9F5ADE-EFBB-4ECB-9794-ED5E064C773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B4D2C38-7F85-41FB-82DA-9C4CDCCB792B}">
      <dgm:prSet phldrT="[Text]"/>
      <dgm:spPr/>
      <dgm:t>
        <a:bodyPr/>
        <a:lstStyle/>
        <a:p>
          <a:r>
            <a:rPr lang="en-GB" dirty="0"/>
            <a:t>Imagine you want to use a piece of software.</a:t>
          </a:r>
        </a:p>
      </dgm:t>
    </dgm:pt>
    <dgm:pt modelId="{972D475B-A2B9-4EE7-A5E5-625726021D15}" type="parTrans" cxnId="{0A322732-E7D0-4D27-966F-378004BE7A8D}">
      <dgm:prSet/>
      <dgm:spPr/>
      <dgm:t>
        <a:bodyPr/>
        <a:lstStyle/>
        <a:p>
          <a:endParaRPr lang="en-GB"/>
        </a:p>
      </dgm:t>
    </dgm:pt>
    <dgm:pt modelId="{27B757F0-9FEB-4985-ABCD-23125644BB8E}" type="sibTrans" cxnId="{0A322732-E7D0-4D27-966F-378004BE7A8D}">
      <dgm:prSet/>
      <dgm:spPr/>
      <dgm:t>
        <a:bodyPr/>
        <a:lstStyle/>
        <a:p>
          <a:endParaRPr lang="en-GB"/>
        </a:p>
      </dgm:t>
    </dgm:pt>
    <dgm:pt modelId="{A6262F00-60A6-45FE-9839-E65DD2FAF656}">
      <dgm:prSet/>
      <dgm:spPr/>
      <dgm:t>
        <a:bodyPr/>
        <a:lstStyle/>
        <a:p>
          <a:r>
            <a:rPr lang="en-US" dirty="0"/>
            <a:t>When you run the program though, it is copied to RAM.</a:t>
          </a:r>
        </a:p>
      </dgm:t>
    </dgm:pt>
    <dgm:pt modelId="{02489F7F-C87C-4DCF-8861-8C36F4CB48D2}" type="parTrans" cxnId="{ACB77E98-F096-4263-A1C8-1B3BD11E19C3}">
      <dgm:prSet/>
      <dgm:spPr/>
      <dgm:t>
        <a:bodyPr/>
        <a:lstStyle/>
        <a:p>
          <a:endParaRPr lang="en-GB"/>
        </a:p>
      </dgm:t>
    </dgm:pt>
    <dgm:pt modelId="{B42F510C-E414-4FFA-8ADB-B7AF5450DB55}" type="sibTrans" cxnId="{ACB77E98-F096-4263-A1C8-1B3BD11E19C3}">
      <dgm:prSet/>
      <dgm:spPr/>
      <dgm:t>
        <a:bodyPr/>
        <a:lstStyle/>
        <a:p>
          <a:endParaRPr lang="en-GB"/>
        </a:p>
      </dgm:t>
    </dgm:pt>
    <dgm:pt modelId="{355D3CA3-A027-48F6-82C0-ADBB22E4D430}">
      <dgm:prSet/>
      <dgm:spPr/>
      <dgm:t>
        <a:bodyPr/>
        <a:lstStyle/>
        <a:p>
          <a:r>
            <a:rPr lang="en-US" dirty="0"/>
            <a:t>Why can’t we just install it to RAM? What would the impact be?</a:t>
          </a:r>
        </a:p>
      </dgm:t>
    </dgm:pt>
    <dgm:pt modelId="{03B4A388-C567-430A-8BC9-7D22BE08A114}" type="parTrans" cxnId="{DC07A53A-69E2-4EBE-9FF0-0B13D99E9035}">
      <dgm:prSet/>
      <dgm:spPr/>
      <dgm:t>
        <a:bodyPr/>
        <a:lstStyle/>
        <a:p>
          <a:endParaRPr lang="en-GB"/>
        </a:p>
      </dgm:t>
    </dgm:pt>
    <dgm:pt modelId="{90A1357B-4810-41CE-9412-3B33AF7D7AD4}" type="sibTrans" cxnId="{DC07A53A-69E2-4EBE-9FF0-0B13D99E9035}">
      <dgm:prSet/>
      <dgm:spPr/>
      <dgm:t>
        <a:bodyPr/>
        <a:lstStyle/>
        <a:p>
          <a:endParaRPr lang="en-GB"/>
        </a:p>
      </dgm:t>
    </dgm:pt>
    <dgm:pt modelId="{7C386A90-BE6E-48FB-9D2B-C95E0A1848BA}">
      <dgm:prSet/>
      <dgm:spPr/>
      <dgm:t>
        <a:bodyPr/>
        <a:lstStyle/>
        <a:p>
          <a:r>
            <a:rPr lang="en-US" dirty="0"/>
            <a:t>Alternatively, why do we need RAM at all?</a:t>
          </a:r>
        </a:p>
      </dgm:t>
    </dgm:pt>
    <dgm:pt modelId="{DA825079-61D1-4BD1-BBB6-D173E7E14B5C}" type="parTrans" cxnId="{2C5222D9-66F6-471A-9042-0A9FB6BABF93}">
      <dgm:prSet/>
      <dgm:spPr/>
      <dgm:t>
        <a:bodyPr/>
        <a:lstStyle/>
        <a:p>
          <a:endParaRPr lang="en-GB"/>
        </a:p>
      </dgm:t>
    </dgm:pt>
    <dgm:pt modelId="{AFA6EE4D-D805-45DB-B35B-727313EB0699}" type="sibTrans" cxnId="{2C5222D9-66F6-471A-9042-0A9FB6BABF93}">
      <dgm:prSet/>
      <dgm:spPr/>
      <dgm:t>
        <a:bodyPr/>
        <a:lstStyle/>
        <a:p>
          <a:endParaRPr lang="en-GB"/>
        </a:p>
      </dgm:t>
    </dgm:pt>
    <dgm:pt modelId="{C5FDD01A-2018-4B5C-937B-8C66CD5D188D}">
      <dgm:prSet phldrT="[Text]"/>
      <dgm:spPr/>
      <dgm:t>
        <a:bodyPr/>
        <a:lstStyle/>
        <a:p>
          <a:r>
            <a:rPr lang="en-GB" dirty="0"/>
            <a:t>You need to first install it to your secondary storage device.</a:t>
          </a:r>
        </a:p>
      </dgm:t>
    </dgm:pt>
    <dgm:pt modelId="{E8815933-4E6A-45DC-8C21-B236BC8D77FE}" type="parTrans" cxnId="{0334CBF2-80EB-444A-A63E-95CF8B72F0AD}">
      <dgm:prSet/>
      <dgm:spPr/>
      <dgm:t>
        <a:bodyPr/>
        <a:lstStyle/>
        <a:p>
          <a:endParaRPr lang="en-GB"/>
        </a:p>
      </dgm:t>
    </dgm:pt>
    <dgm:pt modelId="{F0A110C0-9577-4CE7-9EBE-E34850C00948}" type="sibTrans" cxnId="{0334CBF2-80EB-444A-A63E-95CF8B72F0AD}">
      <dgm:prSet/>
      <dgm:spPr/>
      <dgm:t>
        <a:bodyPr/>
        <a:lstStyle/>
        <a:p>
          <a:endParaRPr lang="en-GB"/>
        </a:p>
      </dgm:t>
    </dgm:pt>
    <dgm:pt modelId="{31CBD2B6-E48D-4A37-AED9-DAE5FD5D9F1D}" type="pres">
      <dgm:prSet presAssocID="{CC9F5ADE-EFBB-4ECB-9794-ED5E064C77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AEEE38-DD7C-45BB-9B76-C08319A6F20A}" type="pres">
      <dgm:prSet presAssocID="{5B4D2C38-7F85-41FB-82DA-9C4CDCCB792B}" presName="parentText" presStyleLbl="node1" presStyleIdx="0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8197CBC-5397-4D5C-A3DB-D8F8CE79407D}" type="pres">
      <dgm:prSet presAssocID="{27B757F0-9FEB-4985-ABCD-23125644BB8E}" presName="spacer" presStyleCnt="0"/>
      <dgm:spPr/>
    </dgm:pt>
    <dgm:pt modelId="{7B6CA94D-F21B-4A44-8368-B15EED33B75B}" type="pres">
      <dgm:prSet presAssocID="{C5FDD01A-2018-4B5C-937B-8C66CD5D188D}" presName="parentText" presStyleLbl="node1" presStyleIdx="1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20FCD70-46A3-43CB-B459-630FA0DA230A}" type="pres">
      <dgm:prSet presAssocID="{F0A110C0-9577-4CE7-9EBE-E34850C00948}" presName="spacer" presStyleCnt="0"/>
      <dgm:spPr/>
    </dgm:pt>
    <dgm:pt modelId="{27B167DD-991F-4EDB-9FC1-5315407E6E44}" type="pres">
      <dgm:prSet presAssocID="{A6262F00-60A6-45FE-9839-E65DD2FAF656}" presName="parentText" presStyleLbl="node1" presStyleIdx="2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56EE080-734E-4FC7-B1C2-E3026612341D}" type="pres">
      <dgm:prSet presAssocID="{B42F510C-E414-4FFA-8ADB-B7AF5450DB55}" presName="spacer" presStyleCnt="0"/>
      <dgm:spPr/>
    </dgm:pt>
    <dgm:pt modelId="{6EA02D87-C1E2-467E-AA57-6809C98ADA56}" type="pres">
      <dgm:prSet presAssocID="{355D3CA3-A027-48F6-82C0-ADBB22E4D430}" presName="parentText" presStyleLbl="node1" presStyleIdx="3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7F8A608-B063-44ED-B1EC-161F2AB85FEE}" type="pres">
      <dgm:prSet presAssocID="{90A1357B-4810-41CE-9412-3B33AF7D7AD4}" presName="spacer" presStyleCnt="0"/>
      <dgm:spPr/>
    </dgm:pt>
    <dgm:pt modelId="{95A8FEDA-250A-43D3-8D7F-1A77BBA4AABE}" type="pres">
      <dgm:prSet presAssocID="{7C386A90-BE6E-48FB-9D2B-C95E0A1848BA}" presName="parentText" presStyleLbl="node1" presStyleIdx="4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8DD2950-CD81-4D0A-BCEE-AC1E977C1747}" type="presOf" srcId="{A6262F00-60A6-45FE-9839-E65DD2FAF656}" destId="{27B167DD-991F-4EDB-9FC1-5315407E6E44}" srcOrd="0" destOrd="0" presId="urn:microsoft.com/office/officeart/2005/8/layout/vList2"/>
    <dgm:cxn modelId="{0A322732-E7D0-4D27-966F-378004BE7A8D}" srcId="{CC9F5ADE-EFBB-4ECB-9794-ED5E064C7731}" destId="{5B4D2C38-7F85-41FB-82DA-9C4CDCCB792B}" srcOrd="0" destOrd="0" parTransId="{972D475B-A2B9-4EE7-A5E5-625726021D15}" sibTransId="{27B757F0-9FEB-4985-ABCD-23125644BB8E}"/>
    <dgm:cxn modelId="{86E8DD4E-E318-4C6F-90F0-69EA7C3D836B}" type="presOf" srcId="{5B4D2C38-7F85-41FB-82DA-9C4CDCCB792B}" destId="{C0AEEE38-DD7C-45BB-9B76-C08319A6F20A}" srcOrd="0" destOrd="0" presId="urn:microsoft.com/office/officeart/2005/8/layout/vList2"/>
    <dgm:cxn modelId="{DC2041B3-EA4D-4CF9-8CE2-E92437600840}" type="presOf" srcId="{7C386A90-BE6E-48FB-9D2B-C95E0A1848BA}" destId="{95A8FEDA-250A-43D3-8D7F-1A77BBA4AABE}" srcOrd="0" destOrd="0" presId="urn:microsoft.com/office/officeart/2005/8/layout/vList2"/>
    <dgm:cxn modelId="{0D1AB141-EEF1-4E5E-A572-F13F3CE85619}" type="presOf" srcId="{355D3CA3-A027-48F6-82C0-ADBB22E4D430}" destId="{6EA02D87-C1E2-467E-AA57-6809C98ADA56}" srcOrd="0" destOrd="0" presId="urn:microsoft.com/office/officeart/2005/8/layout/vList2"/>
    <dgm:cxn modelId="{B85EB60A-E364-4330-8837-30783D6512CB}" type="presOf" srcId="{CC9F5ADE-EFBB-4ECB-9794-ED5E064C7731}" destId="{31CBD2B6-E48D-4A37-AED9-DAE5FD5D9F1D}" srcOrd="0" destOrd="0" presId="urn:microsoft.com/office/officeart/2005/8/layout/vList2"/>
    <dgm:cxn modelId="{7C6D68DE-8094-407F-957A-DFACD18DA44E}" type="presOf" srcId="{C5FDD01A-2018-4B5C-937B-8C66CD5D188D}" destId="{7B6CA94D-F21B-4A44-8368-B15EED33B75B}" srcOrd="0" destOrd="0" presId="urn:microsoft.com/office/officeart/2005/8/layout/vList2"/>
    <dgm:cxn modelId="{DC07A53A-69E2-4EBE-9FF0-0B13D99E9035}" srcId="{CC9F5ADE-EFBB-4ECB-9794-ED5E064C7731}" destId="{355D3CA3-A027-48F6-82C0-ADBB22E4D430}" srcOrd="3" destOrd="0" parTransId="{03B4A388-C567-430A-8BC9-7D22BE08A114}" sibTransId="{90A1357B-4810-41CE-9412-3B33AF7D7AD4}"/>
    <dgm:cxn modelId="{0334CBF2-80EB-444A-A63E-95CF8B72F0AD}" srcId="{CC9F5ADE-EFBB-4ECB-9794-ED5E064C7731}" destId="{C5FDD01A-2018-4B5C-937B-8C66CD5D188D}" srcOrd="1" destOrd="0" parTransId="{E8815933-4E6A-45DC-8C21-B236BC8D77FE}" sibTransId="{F0A110C0-9577-4CE7-9EBE-E34850C00948}"/>
    <dgm:cxn modelId="{ACB77E98-F096-4263-A1C8-1B3BD11E19C3}" srcId="{CC9F5ADE-EFBB-4ECB-9794-ED5E064C7731}" destId="{A6262F00-60A6-45FE-9839-E65DD2FAF656}" srcOrd="2" destOrd="0" parTransId="{02489F7F-C87C-4DCF-8861-8C36F4CB48D2}" sibTransId="{B42F510C-E414-4FFA-8ADB-B7AF5450DB55}"/>
    <dgm:cxn modelId="{2C5222D9-66F6-471A-9042-0A9FB6BABF93}" srcId="{CC9F5ADE-EFBB-4ECB-9794-ED5E064C7731}" destId="{7C386A90-BE6E-48FB-9D2B-C95E0A1848BA}" srcOrd="4" destOrd="0" parTransId="{DA825079-61D1-4BD1-BBB6-D173E7E14B5C}" sibTransId="{AFA6EE4D-D805-45DB-B35B-727313EB0699}"/>
    <dgm:cxn modelId="{B6DCBE9B-F846-4DFB-A8BB-4EF76374CBCA}" type="presParOf" srcId="{31CBD2B6-E48D-4A37-AED9-DAE5FD5D9F1D}" destId="{C0AEEE38-DD7C-45BB-9B76-C08319A6F20A}" srcOrd="0" destOrd="0" presId="urn:microsoft.com/office/officeart/2005/8/layout/vList2"/>
    <dgm:cxn modelId="{DF453BC4-9CA6-42DF-BB16-5F1B07B76400}" type="presParOf" srcId="{31CBD2B6-E48D-4A37-AED9-DAE5FD5D9F1D}" destId="{18197CBC-5397-4D5C-A3DB-D8F8CE79407D}" srcOrd="1" destOrd="0" presId="urn:microsoft.com/office/officeart/2005/8/layout/vList2"/>
    <dgm:cxn modelId="{EBB367DE-14C8-4892-9B26-5A0877CC0F82}" type="presParOf" srcId="{31CBD2B6-E48D-4A37-AED9-DAE5FD5D9F1D}" destId="{7B6CA94D-F21B-4A44-8368-B15EED33B75B}" srcOrd="2" destOrd="0" presId="urn:microsoft.com/office/officeart/2005/8/layout/vList2"/>
    <dgm:cxn modelId="{847F2C48-9010-484E-9C56-F3089CC1E997}" type="presParOf" srcId="{31CBD2B6-E48D-4A37-AED9-DAE5FD5D9F1D}" destId="{620FCD70-46A3-43CB-B459-630FA0DA230A}" srcOrd="3" destOrd="0" presId="urn:microsoft.com/office/officeart/2005/8/layout/vList2"/>
    <dgm:cxn modelId="{33394176-742E-47B4-A8E0-22F72E520D05}" type="presParOf" srcId="{31CBD2B6-E48D-4A37-AED9-DAE5FD5D9F1D}" destId="{27B167DD-991F-4EDB-9FC1-5315407E6E44}" srcOrd="4" destOrd="0" presId="urn:microsoft.com/office/officeart/2005/8/layout/vList2"/>
    <dgm:cxn modelId="{06C72859-3635-4A9B-B7EB-5D9558C9177B}" type="presParOf" srcId="{31CBD2B6-E48D-4A37-AED9-DAE5FD5D9F1D}" destId="{056EE080-734E-4FC7-B1C2-E3026612341D}" srcOrd="5" destOrd="0" presId="urn:microsoft.com/office/officeart/2005/8/layout/vList2"/>
    <dgm:cxn modelId="{5205D5BB-53C8-4B06-BC7C-7FE92296E846}" type="presParOf" srcId="{31CBD2B6-E48D-4A37-AED9-DAE5FD5D9F1D}" destId="{6EA02D87-C1E2-467E-AA57-6809C98ADA56}" srcOrd="6" destOrd="0" presId="urn:microsoft.com/office/officeart/2005/8/layout/vList2"/>
    <dgm:cxn modelId="{669638D5-6674-4569-A402-FFFA07DC41B0}" type="presParOf" srcId="{31CBD2B6-E48D-4A37-AED9-DAE5FD5D9F1D}" destId="{A7F8A608-B063-44ED-B1EC-161F2AB85FEE}" srcOrd="7" destOrd="0" presId="urn:microsoft.com/office/officeart/2005/8/layout/vList2"/>
    <dgm:cxn modelId="{E4CDB028-ED8D-41A8-B3D8-D0E3699E0F33}" type="presParOf" srcId="{31CBD2B6-E48D-4A37-AED9-DAE5FD5D9F1D}" destId="{95A8FEDA-250A-43D3-8D7F-1A77BBA4AAB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9F5ADE-EFBB-4ECB-9794-ED5E064C773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B4D2C38-7F85-41FB-82DA-9C4CDCCB792B}">
      <dgm:prSet phldrT="[Text]"/>
      <dgm:spPr/>
      <dgm:t>
        <a:bodyPr/>
        <a:lstStyle/>
        <a:p>
          <a:r>
            <a:rPr lang="en-GB" dirty="0"/>
            <a:t>Without secondary storage the program would be deleted when the program is closed or computer is turned off.</a:t>
          </a:r>
        </a:p>
      </dgm:t>
    </dgm:pt>
    <dgm:pt modelId="{972D475B-A2B9-4EE7-A5E5-625726021D15}" type="parTrans" cxnId="{0A322732-E7D0-4D27-966F-378004BE7A8D}">
      <dgm:prSet/>
      <dgm:spPr/>
      <dgm:t>
        <a:bodyPr/>
        <a:lstStyle/>
        <a:p>
          <a:endParaRPr lang="en-GB"/>
        </a:p>
      </dgm:t>
    </dgm:pt>
    <dgm:pt modelId="{27B757F0-9FEB-4985-ABCD-23125644BB8E}" type="sibTrans" cxnId="{0A322732-E7D0-4D27-966F-378004BE7A8D}">
      <dgm:prSet/>
      <dgm:spPr/>
      <dgm:t>
        <a:bodyPr/>
        <a:lstStyle/>
        <a:p>
          <a:endParaRPr lang="en-GB"/>
        </a:p>
      </dgm:t>
    </dgm:pt>
    <dgm:pt modelId="{A6262F00-60A6-45FE-9839-E65DD2FAF656}">
      <dgm:prSet/>
      <dgm:spPr/>
      <dgm:t>
        <a:bodyPr/>
        <a:lstStyle/>
        <a:p>
          <a:r>
            <a:rPr lang="en-US" dirty="0"/>
            <a:t>However, if you didn’t have RAM, the CPU wouldn’t be able to fetch instructions quickly enough.</a:t>
          </a:r>
        </a:p>
      </dgm:t>
    </dgm:pt>
    <dgm:pt modelId="{02489F7F-C87C-4DCF-8861-8C36F4CB48D2}" type="parTrans" cxnId="{ACB77E98-F096-4263-A1C8-1B3BD11E19C3}">
      <dgm:prSet/>
      <dgm:spPr/>
      <dgm:t>
        <a:bodyPr/>
        <a:lstStyle/>
        <a:p>
          <a:endParaRPr lang="en-GB"/>
        </a:p>
      </dgm:t>
    </dgm:pt>
    <dgm:pt modelId="{B42F510C-E414-4FFA-8ADB-B7AF5450DB55}" type="sibTrans" cxnId="{ACB77E98-F096-4263-A1C8-1B3BD11E19C3}">
      <dgm:prSet/>
      <dgm:spPr/>
      <dgm:t>
        <a:bodyPr/>
        <a:lstStyle/>
        <a:p>
          <a:endParaRPr lang="en-GB"/>
        </a:p>
      </dgm:t>
    </dgm:pt>
    <dgm:pt modelId="{C5FDD01A-2018-4B5C-937B-8C66CD5D188D}">
      <dgm:prSet phldrT="[Text]"/>
      <dgm:spPr/>
      <dgm:t>
        <a:bodyPr/>
        <a:lstStyle/>
        <a:p>
          <a:r>
            <a:rPr lang="en-GB" dirty="0"/>
            <a:t>This means you’d need to install it again every time you wanted to use it.</a:t>
          </a:r>
        </a:p>
      </dgm:t>
    </dgm:pt>
    <dgm:pt modelId="{E8815933-4E6A-45DC-8C21-B236BC8D77FE}" type="parTrans" cxnId="{0334CBF2-80EB-444A-A63E-95CF8B72F0AD}">
      <dgm:prSet/>
      <dgm:spPr/>
      <dgm:t>
        <a:bodyPr/>
        <a:lstStyle/>
        <a:p>
          <a:endParaRPr lang="en-GB"/>
        </a:p>
      </dgm:t>
    </dgm:pt>
    <dgm:pt modelId="{F0A110C0-9577-4CE7-9EBE-E34850C00948}" type="sibTrans" cxnId="{0334CBF2-80EB-444A-A63E-95CF8B72F0AD}">
      <dgm:prSet/>
      <dgm:spPr/>
      <dgm:t>
        <a:bodyPr/>
        <a:lstStyle/>
        <a:p>
          <a:endParaRPr lang="en-GB"/>
        </a:p>
      </dgm:t>
    </dgm:pt>
    <dgm:pt modelId="{31CBD2B6-E48D-4A37-AED9-DAE5FD5D9F1D}" type="pres">
      <dgm:prSet presAssocID="{CC9F5ADE-EFBB-4ECB-9794-ED5E064C77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AEEE38-DD7C-45BB-9B76-C08319A6F20A}" type="pres">
      <dgm:prSet presAssocID="{5B4D2C38-7F85-41FB-82DA-9C4CDCCB792B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8197CBC-5397-4D5C-A3DB-D8F8CE79407D}" type="pres">
      <dgm:prSet presAssocID="{27B757F0-9FEB-4985-ABCD-23125644BB8E}" presName="spacer" presStyleCnt="0"/>
      <dgm:spPr/>
    </dgm:pt>
    <dgm:pt modelId="{7B6CA94D-F21B-4A44-8368-B15EED33B75B}" type="pres">
      <dgm:prSet presAssocID="{C5FDD01A-2018-4B5C-937B-8C66CD5D188D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20FCD70-46A3-43CB-B459-630FA0DA230A}" type="pres">
      <dgm:prSet presAssocID="{F0A110C0-9577-4CE7-9EBE-E34850C00948}" presName="spacer" presStyleCnt="0"/>
      <dgm:spPr/>
    </dgm:pt>
    <dgm:pt modelId="{27B167DD-991F-4EDB-9FC1-5315407E6E44}" type="pres">
      <dgm:prSet presAssocID="{A6262F00-60A6-45FE-9839-E65DD2FAF656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0A322732-E7D0-4D27-966F-378004BE7A8D}" srcId="{CC9F5ADE-EFBB-4ECB-9794-ED5E064C7731}" destId="{5B4D2C38-7F85-41FB-82DA-9C4CDCCB792B}" srcOrd="0" destOrd="0" parTransId="{972D475B-A2B9-4EE7-A5E5-625726021D15}" sibTransId="{27B757F0-9FEB-4985-ABCD-23125644BB8E}"/>
    <dgm:cxn modelId="{86E8DD4E-E318-4C6F-90F0-69EA7C3D836B}" type="presOf" srcId="{5B4D2C38-7F85-41FB-82DA-9C4CDCCB792B}" destId="{C0AEEE38-DD7C-45BB-9B76-C08319A6F20A}" srcOrd="0" destOrd="0" presId="urn:microsoft.com/office/officeart/2005/8/layout/vList2"/>
    <dgm:cxn modelId="{7C6D68DE-8094-407F-957A-DFACD18DA44E}" type="presOf" srcId="{C5FDD01A-2018-4B5C-937B-8C66CD5D188D}" destId="{7B6CA94D-F21B-4A44-8368-B15EED33B75B}" srcOrd="0" destOrd="0" presId="urn:microsoft.com/office/officeart/2005/8/layout/vList2"/>
    <dgm:cxn modelId="{0334CBF2-80EB-444A-A63E-95CF8B72F0AD}" srcId="{CC9F5ADE-EFBB-4ECB-9794-ED5E064C7731}" destId="{C5FDD01A-2018-4B5C-937B-8C66CD5D188D}" srcOrd="1" destOrd="0" parTransId="{E8815933-4E6A-45DC-8C21-B236BC8D77FE}" sibTransId="{F0A110C0-9577-4CE7-9EBE-E34850C00948}"/>
    <dgm:cxn modelId="{48DD2950-CD81-4D0A-BCEE-AC1E977C1747}" type="presOf" srcId="{A6262F00-60A6-45FE-9839-E65DD2FAF656}" destId="{27B167DD-991F-4EDB-9FC1-5315407E6E44}" srcOrd="0" destOrd="0" presId="urn:microsoft.com/office/officeart/2005/8/layout/vList2"/>
    <dgm:cxn modelId="{B85EB60A-E364-4330-8837-30783D6512CB}" type="presOf" srcId="{CC9F5ADE-EFBB-4ECB-9794-ED5E064C7731}" destId="{31CBD2B6-E48D-4A37-AED9-DAE5FD5D9F1D}" srcOrd="0" destOrd="0" presId="urn:microsoft.com/office/officeart/2005/8/layout/vList2"/>
    <dgm:cxn modelId="{ACB77E98-F096-4263-A1C8-1B3BD11E19C3}" srcId="{CC9F5ADE-EFBB-4ECB-9794-ED5E064C7731}" destId="{A6262F00-60A6-45FE-9839-E65DD2FAF656}" srcOrd="2" destOrd="0" parTransId="{02489F7F-C87C-4DCF-8861-8C36F4CB48D2}" sibTransId="{B42F510C-E414-4FFA-8ADB-B7AF5450DB55}"/>
    <dgm:cxn modelId="{B6DCBE9B-F846-4DFB-A8BB-4EF76374CBCA}" type="presParOf" srcId="{31CBD2B6-E48D-4A37-AED9-DAE5FD5D9F1D}" destId="{C0AEEE38-DD7C-45BB-9B76-C08319A6F20A}" srcOrd="0" destOrd="0" presId="urn:microsoft.com/office/officeart/2005/8/layout/vList2"/>
    <dgm:cxn modelId="{DF453BC4-9CA6-42DF-BB16-5F1B07B76400}" type="presParOf" srcId="{31CBD2B6-E48D-4A37-AED9-DAE5FD5D9F1D}" destId="{18197CBC-5397-4D5C-A3DB-D8F8CE79407D}" srcOrd="1" destOrd="0" presId="urn:microsoft.com/office/officeart/2005/8/layout/vList2"/>
    <dgm:cxn modelId="{EBB367DE-14C8-4892-9B26-5A0877CC0F82}" type="presParOf" srcId="{31CBD2B6-E48D-4A37-AED9-DAE5FD5D9F1D}" destId="{7B6CA94D-F21B-4A44-8368-B15EED33B75B}" srcOrd="2" destOrd="0" presId="urn:microsoft.com/office/officeart/2005/8/layout/vList2"/>
    <dgm:cxn modelId="{847F2C48-9010-484E-9C56-F3089CC1E997}" type="presParOf" srcId="{31CBD2B6-E48D-4A37-AED9-DAE5FD5D9F1D}" destId="{620FCD70-46A3-43CB-B459-630FA0DA230A}" srcOrd="3" destOrd="0" presId="urn:microsoft.com/office/officeart/2005/8/layout/vList2"/>
    <dgm:cxn modelId="{33394176-742E-47B4-A8E0-22F72E520D05}" type="presParOf" srcId="{31CBD2B6-E48D-4A37-AED9-DAE5FD5D9F1D}" destId="{27B167DD-991F-4EDB-9FC1-5315407E6E4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9F5ADE-EFBB-4ECB-9794-ED5E064C773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B4D2C38-7F85-41FB-82DA-9C4CDCCB792B}">
      <dgm:prSet phldrT="[Text]"/>
      <dgm:spPr/>
      <dgm:t>
        <a:bodyPr/>
        <a:lstStyle/>
        <a:p>
          <a:r>
            <a:rPr lang="en-GB" b="0" i="0" dirty="0"/>
            <a:t>The most common form of magnetic storage is the hard disk drive.</a:t>
          </a:r>
          <a:endParaRPr lang="en-GB" dirty="0"/>
        </a:p>
      </dgm:t>
    </dgm:pt>
    <dgm:pt modelId="{972D475B-A2B9-4EE7-A5E5-625726021D15}" type="parTrans" cxnId="{0A322732-E7D0-4D27-966F-378004BE7A8D}">
      <dgm:prSet/>
      <dgm:spPr/>
      <dgm:t>
        <a:bodyPr/>
        <a:lstStyle/>
        <a:p>
          <a:endParaRPr lang="en-GB"/>
        </a:p>
      </dgm:t>
    </dgm:pt>
    <dgm:pt modelId="{27B757F0-9FEB-4985-ABCD-23125644BB8E}" type="sibTrans" cxnId="{0A322732-E7D0-4D27-966F-378004BE7A8D}">
      <dgm:prSet/>
      <dgm:spPr/>
      <dgm:t>
        <a:bodyPr/>
        <a:lstStyle/>
        <a:p>
          <a:endParaRPr lang="en-GB"/>
        </a:p>
      </dgm:t>
    </dgm:pt>
    <dgm:pt modelId="{A6262F00-60A6-45FE-9839-E65DD2FAF656}">
      <dgm:prSet/>
      <dgm:spPr/>
      <dgm:t>
        <a:bodyPr/>
        <a:lstStyle/>
        <a:p>
          <a:r>
            <a:rPr lang="en-GB" b="0" i="0" dirty="0"/>
            <a:t>A hard disk drive is made up of a stack of disks with a magnetised coating.</a:t>
          </a:r>
          <a:endParaRPr lang="en-US" dirty="0"/>
        </a:p>
      </dgm:t>
    </dgm:pt>
    <dgm:pt modelId="{02489F7F-C87C-4DCF-8861-8C36F4CB48D2}" type="parTrans" cxnId="{ACB77E98-F096-4263-A1C8-1B3BD11E19C3}">
      <dgm:prSet/>
      <dgm:spPr/>
      <dgm:t>
        <a:bodyPr/>
        <a:lstStyle/>
        <a:p>
          <a:endParaRPr lang="en-GB"/>
        </a:p>
      </dgm:t>
    </dgm:pt>
    <dgm:pt modelId="{B42F510C-E414-4FFA-8ADB-B7AF5450DB55}" type="sibTrans" cxnId="{ACB77E98-F096-4263-A1C8-1B3BD11E19C3}">
      <dgm:prSet/>
      <dgm:spPr/>
      <dgm:t>
        <a:bodyPr/>
        <a:lstStyle/>
        <a:p>
          <a:endParaRPr lang="en-GB"/>
        </a:p>
      </dgm:t>
    </dgm:pt>
    <dgm:pt modelId="{355D3CA3-A027-48F6-82C0-ADBB22E4D430}">
      <dgm:prSet/>
      <dgm:spPr/>
      <dgm:t>
        <a:bodyPr/>
        <a:lstStyle/>
        <a:p>
          <a:r>
            <a:rPr lang="en-US" dirty="0"/>
            <a:t>These platters are on a spindle to turn the disks and there is a read/write head.</a:t>
          </a:r>
        </a:p>
      </dgm:t>
    </dgm:pt>
    <dgm:pt modelId="{03B4A388-C567-430A-8BC9-7D22BE08A114}" type="parTrans" cxnId="{DC07A53A-69E2-4EBE-9FF0-0B13D99E9035}">
      <dgm:prSet/>
      <dgm:spPr/>
      <dgm:t>
        <a:bodyPr/>
        <a:lstStyle/>
        <a:p>
          <a:endParaRPr lang="en-GB"/>
        </a:p>
      </dgm:t>
    </dgm:pt>
    <dgm:pt modelId="{90A1357B-4810-41CE-9412-3B33AF7D7AD4}" type="sibTrans" cxnId="{DC07A53A-69E2-4EBE-9FF0-0B13D99E9035}">
      <dgm:prSet/>
      <dgm:spPr/>
      <dgm:t>
        <a:bodyPr/>
        <a:lstStyle/>
        <a:p>
          <a:endParaRPr lang="en-GB"/>
        </a:p>
      </dgm:t>
    </dgm:pt>
    <dgm:pt modelId="{C5FDD01A-2018-4B5C-937B-8C66CD5D188D}">
      <dgm:prSet phldrT="[Text]"/>
      <dgm:spPr/>
      <dgm:t>
        <a:bodyPr/>
        <a:lstStyle/>
        <a:p>
          <a:r>
            <a:rPr lang="en-GB" dirty="0"/>
            <a:t>Magnetic storage stores individual bits of data by magnetising tiny areas as either:</a:t>
          </a:r>
        </a:p>
      </dgm:t>
    </dgm:pt>
    <dgm:pt modelId="{E8815933-4E6A-45DC-8C21-B236BC8D77FE}" type="parTrans" cxnId="{0334CBF2-80EB-444A-A63E-95CF8B72F0AD}">
      <dgm:prSet/>
      <dgm:spPr/>
      <dgm:t>
        <a:bodyPr/>
        <a:lstStyle/>
        <a:p>
          <a:endParaRPr lang="en-GB"/>
        </a:p>
      </dgm:t>
    </dgm:pt>
    <dgm:pt modelId="{F0A110C0-9577-4CE7-9EBE-E34850C00948}" type="sibTrans" cxnId="{0334CBF2-80EB-444A-A63E-95CF8B72F0AD}">
      <dgm:prSet/>
      <dgm:spPr/>
      <dgm:t>
        <a:bodyPr/>
        <a:lstStyle/>
        <a:p>
          <a:endParaRPr lang="en-GB"/>
        </a:p>
      </dgm:t>
    </dgm:pt>
    <dgm:pt modelId="{92D3C391-36A3-48C2-816C-B2FE5DDBE286}">
      <dgm:prSet phldrT="[Text]"/>
      <dgm:spPr/>
      <dgm:t>
        <a:bodyPr/>
        <a:lstStyle/>
        <a:p>
          <a:r>
            <a:rPr lang="en-GB" dirty="0"/>
            <a:t>Alternatives like floppy disk and magnetic tape are rarely used anymore.</a:t>
          </a:r>
        </a:p>
      </dgm:t>
    </dgm:pt>
    <dgm:pt modelId="{38CB8A4A-DEA7-4BB6-9C97-B3FF711A6098}" type="parTrans" cxnId="{49EF1E99-F64D-4898-8556-BCBCBA186556}">
      <dgm:prSet/>
      <dgm:spPr/>
      <dgm:t>
        <a:bodyPr/>
        <a:lstStyle/>
        <a:p>
          <a:endParaRPr lang="en-GB"/>
        </a:p>
      </dgm:t>
    </dgm:pt>
    <dgm:pt modelId="{30C67396-278A-4D25-A6E9-DEA264F23661}" type="sibTrans" cxnId="{49EF1E99-F64D-4898-8556-BCBCBA186556}">
      <dgm:prSet/>
      <dgm:spPr/>
      <dgm:t>
        <a:bodyPr/>
        <a:lstStyle/>
        <a:p>
          <a:endParaRPr lang="en-GB"/>
        </a:p>
      </dgm:t>
    </dgm:pt>
    <dgm:pt modelId="{1F4E9FF2-7B7E-4184-B9D3-E378CE43A89B}">
      <dgm:prSet phldrT="[Text]"/>
      <dgm:spPr/>
      <dgm:t>
        <a:bodyPr/>
        <a:lstStyle/>
        <a:p>
          <a:r>
            <a:rPr lang="en-GB" b="0" i="0" dirty="0"/>
            <a:t>North-south (representing binary 0)</a:t>
          </a:r>
          <a:endParaRPr lang="en-GB" dirty="0"/>
        </a:p>
      </dgm:t>
    </dgm:pt>
    <dgm:pt modelId="{B248AEA2-A891-4D84-BD97-D33B485B3914}" type="parTrans" cxnId="{50011BC6-20C6-4AF4-9563-73F63E1BD52F}">
      <dgm:prSet/>
      <dgm:spPr/>
      <dgm:t>
        <a:bodyPr/>
        <a:lstStyle/>
        <a:p>
          <a:endParaRPr lang="en-GB"/>
        </a:p>
      </dgm:t>
    </dgm:pt>
    <dgm:pt modelId="{491C6D2A-0FAE-4105-95E6-11C3CC5A336F}" type="sibTrans" cxnId="{50011BC6-20C6-4AF4-9563-73F63E1BD52F}">
      <dgm:prSet/>
      <dgm:spPr/>
      <dgm:t>
        <a:bodyPr/>
        <a:lstStyle/>
        <a:p>
          <a:endParaRPr lang="en-GB"/>
        </a:p>
      </dgm:t>
    </dgm:pt>
    <dgm:pt modelId="{5FDBA558-6213-4603-A5C5-4B5B6B0AAC21}">
      <dgm:prSet phldrT="[Text]"/>
      <dgm:spPr/>
      <dgm:t>
        <a:bodyPr/>
        <a:lstStyle/>
        <a:p>
          <a:r>
            <a:rPr lang="en-GB" b="0" i="0" dirty="0"/>
            <a:t>South-north (representing binary 1)</a:t>
          </a:r>
          <a:endParaRPr lang="en-GB" dirty="0"/>
        </a:p>
      </dgm:t>
    </dgm:pt>
    <dgm:pt modelId="{231555C7-218F-471F-9878-551D327F8167}" type="parTrans" cxnId="{DFABBCD8-9452-4D34-965E-C46CD6AEC411}">
      <dgm:prSet/>
      <dgm:spPr/>
      <dgm:t>
        <a:bodyPr/>
        <a:lstStyle/>
        <a:p>
          <a:endParaRPr lang="en-GB"/>
        </a:p>
      </dgm:t>
    </dgm:pt>
    <dgm:pt modelId="{B18E5C01-734A-4BE1-A3A2-B0CEA22EAA48}" type="sibTrans" cxnId="{DFABBCD8-9452-4D34-965E-C46CD6AEC411}">
      <dgm:prSet/>
      <dgm:spPr/>
      <dgm:t>
        <a:bodyPr/>
        <a:lstStyle/>
        <a:p>
          <a:endParaRPr lang="en-GB"/>
        </a:p>
      </dgm:t>
    </dgm:pt>
    <dgm:pt modelId="{45CDA797-2658-45C5-8F64-B8A0EF4C039C}">
      <dgm:prSet/>
      <dgm:spPr/>
      <dgm:t>
        <a:bodyPr/>
        <a:lstStyle/>
        <a:p>
          <a:r>
            <a:rPr lang="en-US" dirty="0"/>
            <a:t>These are known as platters.</a:t>
          </a:r>
        </a:p>
      </dgm:t>
    </dgm:pt>
    <dgm:pt modelId="{A3683E34-8977-4E84-AA55-C71D4B85C9CB}" type="parTrans" cxnId="{14AAA439-98C8-4798-96F5-3B12E8A1FCE5}">
      <dgm:prSet/>
      <dgm:spPr/>
      <dgm:t>
        <a:bodyPr/>
        <a:lstStyle/>
        <a:p>
          <a:endParaRPr lang="en-GB"/>
        </a:p>
      </dgm:t>
    </dgm:pt>
    <dgm:pt modelId="{C095F7DB-99ED-4CED-9089-0A0890BFC5B9}" type="sibTrans" cxnId="{14AAA439-98C8-4798-96F5-3B12E8A1FCE5}">
      <dgm:prSet/>
      <dgm:spPr/>
      <dgm:t>
        <a:bodyPr/>
        <a:lstStyle/>
        <a:p>
          <a:endParaRPr lang="en-GB"/>
        </a:p>
      </dgm:t>
    </dgm:pt>
    <dgm:pt modelId="{31CBD2B6-E48D-4A37-AED9-DAE5FD5D9F1D}" type="pres">
      <dgm:prSet presAssocID="{CC9F5ADE-EFBB-4ECB-9794-ED5E064C77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AEEE38-DD7C-45BB-9B76-C08319A6F20A}" type="pres">
      <dgm:prSet presAssocID="{5B4D2C38-7F85-41FB-82DA-9C4CDCCB792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C35F2F7-4874-45DB-9041-BB7DB47B4D3D}" type="pres">
      <dgm:prSet presAssocID="{5B4D2C38-7F85-41FB-82DA-9C4CDCCB792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6CA94D-F21B-4A44-8368-B15EED33B75B}" type="pres">
      <dgm:prSet presAssocID="{C5FDD01A-2018-4B5C-937B-8C66CD5D188D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D25B060-64BC-4BA8-8F31-890385B0AF87}" type="pres">
      <dgm:prSet presAssocID="{C5FDD01A-2018-4B5C-937B-8C66CD5D188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B167DD-991F-4EDB-9FC1-5315407E6E44}" type="pres">
      <dgm:prSet presAssocID="{A6262F00-60A6-45FE-9839-E65DD2FAF656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410239B-F589-4FDB-92DB-C41B19DF4EE0}" type="pres">
      <dgm:prSet presAssocID="{A6262F00-60A6-45FE-9839-E65DD2FAF65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02D87-C1E2-467E-AA57-6809C98ADA56}" type="pres">
      <dgm:prSet presAssocID="{355D3CA3-A027-48F6-82C0-ADBB22E4D430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B85EB60A-E364-4330-8837-30783D6512CB}" type="presOf" srcId="{CC9F5ADE-EFBB-4ECB-9794-ED5E064C7731}" destId="{31CBD2B6-E48D-4A37-AED9-DAE5FD5D9F1D}" srcOrd="0" destOrd="0" presId="urn:microsoft.com/office/officeart/2005/8/layout/vList2"/>
    <dgm:cxn modelId="{0D1AB141-EEF1-4E5E-A572-F13F3CE85619}" type="presOf" srcId="{355D3CA3-A027-48F6-82C0-ADBB22E4D430}" destId="{6EA02D87-C1E2-467E-AA57-6809C98ADA56}" srcOrd="0" destOrd="0" presId="urn:microsoft.com/office/officeart/2005/8/layout/vList2"/>
    <dgm:cxn modelId="{97A44BA9-12BA-44FB-80E8-60B54C32AA66}" type="presOf" srcId="{45CDA797-2658-45C5-8F64-B8A0EF4C039C}" destId="{C410239B-F589-4FDB-92DB-C41B19DF4EE0}" srcOrd="0" destOrd="0" presId="urn:microsoft.com/office/officeart/2005/8/layout/vList2"/>
    <dgm:cxn modelId="{0A322732-E7D0-4D27-966F-378004BE7A8D}" srcId="{CC9F5ADE-EFBB-4ECB-9794-ED5E064C7731}" destId="{5B4D2C38-7F85-41FB-82DA-9C4CDCCB792B}" srcOrd="0" destOrd="0" parTransId="{972D475B-A2B9-4EE7-A5E5-625726021D15}" sibTransId="{27B757F0-9FEB-4985-ABCD-23125644BB8E}"/>
    <dgm:cxn modelId="{2438CEFC-D59F-492B-B4F4-F5712E64ADC4}" type="presOf" srcId="{1F4E9FF2-7B7E-4184-B9D3-E378CE43A89B}" destId="{ED25B060-64BC-4BA8-8F31-890385B0AF87}" srcOrd="0" destOrd="0" presId="urn:microsoft.com/office/officeart/2005/8/layout/vList2"/>
    <dgm:cxn modelId="{DFABBCD8-9452-4D34-965E-C46CD6AEC411}" srcId="{C5FDD01A-2018-4B5C-937B-8C66CD5D188D}" destId="{5FDBA558-6213-4603-A5C5-4B5B6B0AAC21}" srcOrd="1" destOrd="0" parTransId="{231555C7-218F-471F-9878-551D327F8167}" sibTransId="{B18E5C01-734A-4BE1-A3A2-B0CEA22EAA48}"/>
    <dgm:cxn modelId="{50011BC6-20C6-4AF4-9563-73F63E1BD52F}" srcId="{C5FDD01A-2018-4B5C-937B-8C66CD5D188D}" destId="{1F4E9FF2-7B7E-4184-B9D3-E378CE43A89B}" srcOrd="0" destOrd="0" parTransId="{B248AEA2-A891-4D84-BD97-D33B485B3914}" sibTransId="{491C6D2A-0FAE-4105-95E6-11C3CC5A336F}"/>
    <dgm:cxn modelId="{0334CBF2-80EB-444A-A63E-95CF8B72F0AD}" srcId="{CC9F5ADE-EFBB-4ECB-9794-ED5E064C7731}" destId="{C5FDD01A-2018-4B5C-937B-8C66CD5D188D}" srcOrd="1" destOrd="0" parTransId="{E8815933-4E6A-45DC-8C21-B236BC8D77FE}" sibTransId="{F0A110C0-9577-4CE7-9EBE-E34850C00948}"/>
    <dgm:cxn modelId="{ACB77E98-F096-4263-A1C8-1B3BD11E19C3}" srcId="{CC9F5ADE-EFBB-4ECB-9794-ED5E064C7731}" destId="{A6262F00-60A6-45FE-9839-E65DD2FAF656}" srcOrd="2" destOrd="0" parTransId="{02489F7F-C87C-4DCF-8861-8C36F4CB48D2}" sibTransId="{B42F510C-E414-4FFA-8ADB-B7AF5450DB55}"/>
    <dgm:cxn modelId="{86E8DD4E-E318-4C6F-90F0-69EA7C3D836B}" type="presOf" srcId="{5B4D2C38-7F85-41FB-82DA-9C4CDCCB792B}" destId="{C0AEEE38-DD7C-45BB-9B76-C08319A6F20A}" srcOrd="0" destOrd="0" presId="urn:microsoft.com/office/officeart/2005/8/layout/vList2"/>
    <dgm:cxn modelId="{7C6D68DE-8094-407F-957A-DFACD18DA44E}" type="presOf" srcId="{C5FDD01A-2018-4B5C-937B-8C66CD5D188D}" destId="{7B6CA94D-F21B-4A44-8368-B15EED33B75B}" srcOrd="0" destOrd="0" presId="urn:microsoft.com/office/officeart/2005/8/layout/vList2"/>
    <dgm:cxn modelId="{F6D81BCB-07D0-4773-A545-D1A370E4BFD1}" type="presOf" srcId="{92D3C391-36A3-48C2-816C-B2FE5DDBE286}" destId="{AC35F2F7-4874-45DB-9041-BB7DB47B4D3D}" srcOrd="0" destOrd="0" presId="urn:microsoft.com/office/officeart/2005/8/layout/vList2"/>
    <dgm:cxn modelId="{DC07A53A-69E2-4EBE-9FF0-0B13D99E9035}" srcId="{CC9F5ADE-EFBB-4ECB-9794-ED5E064C7731}" destId="{355D3CA3-A027-48F6-82C0-ADBB22E4D430}" srcOrd="3" destOrd="0" parTransId="{03B4A388-C567-430A-8BC9-7D22BE08A114}" sibTransId="{90A1357B-4810-41CE-9412-3B33AF7D7AD4}"/>
    <dgm:cxn modelId="{DBB9B7F1-29FC-4074-B1DE-38632278B681}" type="presOf" srcId="{5FDBA558-6213-4603-A5C5-4B5B6B0AAC21}" destId="{ED25B060-64BC-4BA8-8F31-890385B0AF87}" srcOrd="0" destOrd="1" presId="urn:microsoft.com/office/officeart/2005/8/layout/vList2"/>
    <dgm:cxn modelId="{14AAA439-98C8-4798-96F5-3B12E8A1FCE5}" srcId="{A6262F00-60A6-45FE-9839-E65DD2FAF656}" destId="{45CDA797-2658-45C5-8F64-B8A0EF4C039C}" srcOrd="0" destOrd="0" parTransId="{A3683E34-8977-4E84-AA55-C71D4B85C9CB}" sibTransId="{C095F7DB-99ED-4CED-9089-0A0890BFC5B9}"/>
    <dgm:cxn modelId="{49EF1E99-F64D-4898-8556-BCBCBA186556}" srcId="{5B4D2C38-7F85-41FB-82DA-9C4CDCCB792B}" destId="{92D3C391-36A3-48C2-816C-B2FE5DDBE286}" srcOrd="0" destOrd="0" parTransId="{38CB8A4A-DEA7-4BB6-9C97-B3FF711A6098}" sibTransId="{30C67396-278A-4D25-A6E9-DEA264F23661}"/>
    <dgm:cxn modelId="{48DD2950-CD81-4D0A-BCEE-AC1E977C1747}" type="presOf" srcId="{A6262F00-60A6-45FE-9839-E65DD2FAF656}" destId="{27B167DD-991F-4EDB-9FC1-5315407E6E44}" srcOrd="0" destOrd="0" presId="urn:microsoft.com/office/officeart/2005/8/layout/vList2"/>
    <dgm:cxn modelId="{B6DCBE9B-F846-4DFB-A8BB-4EF76374CBCA}" type="presParOf" srcId="{31CBD2B6-E48D-4A37-AED9-DAE5FD5D9F1D}" destId="{C0AEEE38-DD7C-45BB-9B76-C08319A6F20A}" srcOrd="0" destOrd="0" presId="urn:microsoft.com/office/officeart/2005/8/layout/vList2"/>
    <dgm:cxn modelId="{6AE19FE0-543F-4DC5-BED4-B0DB307B2B20}" type="presParOf" srcId="{31CBD2B6-E48D-4A37-AED9-DAE5FD5D9F1D}" destId="{AC35F2F7-4874-45DB-9041-BB7DB47B4D3D}" srcOrd="1" destOrd="0" presId="urn:microsoft.com/office/officeart/2005/8/layout/vList2"/>
    <dgm:cxn modelId="{EBB367DE-14C8-4892-9B26-5A0877CC0F82}" type="presParOf" srcId="{31CBD2B6-E48D-4A37-AED9-DAE5FD5D9F1D}" destId="{7B6CA94D-F21B-4A44-8368-B15EED33B75B}" srcOrd="2" destOrd="0" presId="urn:microsoft.com/office/officeart/2005/8/layout/vList2"/>
    <dgm:cxn modelId="{E9417340-C6B3-48BC-A77B-DBB3DE28CEC3}" type="presParOf" srcId="{31CBD2B6-E48D-4A37-AED9-DAE5FD5D9F1D}" destId="{ED25B060-64BC-4BA8-8F31-890385B0AF87}" srcOrd="3" destOrd="0" presId="urn:microsoft.com/office/officeart/2005/8/layout/vList2"/>
    <dgm:cxn modelId="{33394176-742E-47B4-A8E0-22F72E520D05}" type="presParOf" srcId="{31CBD2B6-E48D-4A37-AED9-DAE5FD5D9F1D}" destId="{27B167DD-991F-4EDB-9FC1-5315407E6E44}" srcOrd="4" destOrd="0" presId="urn:microsoft.com/office/officeart/2005/8/layout/vList2"/>
    <dgm:cxn modelId="{B42AD69B-3F72-4FA0-8B53-411EC43ADB5B}" type="presParOf" srcId="{31CBD2B6-E48D-4A37-AED9-DAE5FD5D9F1D}" destId="{C410239B-F589-4FDB-92DB-C41B19DF4EE0}" srcOrd="5" destOrd="0" presId="urn:microsoft.com/office/officeart/2005/8/layout/vList2"/>
    <dgm:cxn modelId="{5205D5BB-53C8-4B06-BC7C-7FE92296E846}" type="presParOf" srcId="{31CBD2B6-E48D-4A37-AED9-DAE5FD5D9F1D}" destId="{6EA02D87-C1E2-467E-AA57-6809C98ADA5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9F5ADE-EFBB-4ECB-9794-ED5E064C773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B4D2C38-7F85-41FB-82DA-9C4CDCCB792B}">
      <dgm:prSet phldrT="[Text]"/>
      <dgm:spPr/>
      <dgm:t>
        <a:bodyPr/>
        <a:lstStyle/>
        <a:p>
          <a:r>
            <a:rPr lang="en-GB" b="0" i="0" dirty="0"/>
            <a:t>Capacity – very large storage capacity compared to alternatives.</a:t>
          </a:r>
          <a:endParaRPr lang="en-GB" dirty="0"/>
        </a:p>
      </dgm:t>
    </dgm:pt>
    <dgm:pt modelId="{972D475B-A2B9-4EE7-A5E5-625726021D15}" type="parTrans" cxnId="{0A322732-E7D0-4D27-966F-378004BE7A8D}">
      <dgm:prSet/>
      <dgm:spPr/>
      <dgm:t>
        <a:bodyPr/>
        <a:lstStyle/>
        <a:p>
          <a:endParaRPr lang="en-GB"/>
        </a:p>
      </dgm:t>
    </dgm:pt>
    <dgm:pt modelId="{27B757F0-9FEB-4985-ABCD-23125644BB8E}" type="sibTrans" cxnId="{0A322732-E7D0-4D27-966F-378004BE7A8D}">
      <dgm:prSet/>
      <dgm:spPr/>
      <dgm:t>
        <a:bodyPr/>
        <a:lstStyle/>
        <a:p>
          <a:endParaRPr lang="en-GB"/>
        </a:p>
      </dgm:t>
    </dgm:pt>
    <dgm:pt modelId="{A6262F00-60A6-45FE-9839-E65DD2FAF656}">
      <dgm:prSet/>
      <dgm:spPr/>
      <dgm:t>
        <a:bodyPr/>
        <a:lstStyle/>
        <a:p>
          <a:r>
            <a:rPr lang="en-US" dirty="0"/>
            <a:t>Reliability – can handle an infinite number of writes.</a:t>
          </a:r>
        </a:p>
      </dgm:t>
    </dgm:pt>
    <dgm:pt modelId="{02489F7F-C87C-4DCF-8861-8C36F4CB48D2}" type="parTrans" cxnId="{ACB77E98-F096-4263-A1C8-1B3BD11E19C3}">
      <dgm:prSet/>
      <dgm:spPr/>
      <dgm:t>
        <a:bodyPr/>
        <a:lstStyle/>
        <a:p>
          <a:endParaRPr lang="en-GB"/>
        </a:p>
      </dgm:t>
    </dgm:pt>
    <dgm:pt modelId="{B42F510C-E414-4FFA-8ADB-B7AF5450DB55}" type="sibTrans" cxnId="{ACB77E98-F096-4263-A1C8-1B3BD11E19C3}">
      <dgm:prSet/>
      <dgm:spPr/>
      <dgm:t>
        <a:bodyPr/>
        <a:lstStyle/>
        <a:p>
          <a:endParaRPr lang="en-GB"/>
        </a:p>
      </dgm:t>
    </dgm:pt>
    <dgm:pt modelId="{355D3CA3-A027-48F6-82C0-ADBB22E4D430}">
      <dgm:prSet/>
      <dgm:spPr/>
      <dgm:t>
        <a:bodyPr/>
        <a:lstStyle/>
        <a:p>
          <a:r>
            <a:rPr lang="en-US" dirty="0"/>
            <a:t>Cost - </a:t>
          </a:r>
          <a:r>
            <a:rPr lang="en-GB" b="0" i="0" dirty="0"/>
            <a:t>on a per megabyte basis, magnetic storage is very cheap.</a:t>
          </a:r>
          <a:endParaRPr lang="en-US" dirty="0"/>
        </a:p>
      </dgm:t>
    </dgm:pt>
    <dgm:pt modelId="{03B4A388-C567-430A-8BC9-7D22BE08A114}" type="parTrans" cxnId="{DC07A53A-69E2-4EBE-9FF0-0B13D99E9035}">
      <dgm:prSet/>
      <dgm:spPr/>
      <dgm:t>
        <a:bodyPr/>
        <a:lstStyle/>
        <a:p>
          <a:endParaRPr lang="en-GB"/>
        </a:p>
      </dgm:t>
    </dgm:pt>
    <dgm:pt modelId="{90A1357B-4810-41CE-9412-3B33AF7D7AD4}" type="sibTrans" cxnId="{DC07A53A-69E2-4EBE-9FF0-0B13D99E9035}">
      <dgm:prSet/>
      <dgm:spPr/>
      <dgm:t>
        <a:bodyPr/>
        <a:lstStyle/>
        <a:p>
          <a:endParaRPr lang="en-GB"/>
        </a:p>
      </dgm:t>
    </dgm:pt>
    <dgm:pt modelId="{31CBD2B6-E48D-4A37-AED9-DAE5FD5D9F1D}" type="pres">
      <dgm:prSet presAssocID="{CC9F5ADE-EFBB-4ECB-9794-ED5E064C77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AEEE38-DD7C-45BB-9B76-C08319A6F20A}" type="pres">
      <dgm:prSet presAssocID="{5B4D2C38-7F85-41FB-82DA-9C4CDCCB792B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8197CBC-5397-4D5C-A3DB-D8F8CE79407D}" type="pres">
      <dgm:prSet presAssocID="{27B757F0-9FEB-4985-ABCD-23125644BB8E}" presName="spacer" presStyleCnt="0"/>
      <dgm:spPr/>
    </dgm:pt>
    <dgm:pt modelId="{27B167DD-991F-4EDB-9FC1-5315407E6E44}" type="pres">
      <dgm:prSet presAssocID="{A6262F00-60A6-45FE-9839-E65DD2FAF656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56EE080-734E-4FC7-B1C2-E3026612341D}" type="pres">
      <dgm:prSet presAssocID="{B42F510C-E414-4FFA-8ADB-B7AF5450DB55}" presName="spacer" presStyleCnt="0"/>
      <dgm:spPr/>
    </dgm:pt>
    <dgm:pt modelId="{6EA02D87-C1E2-467E-AA57-6809C98ADA56}" type="pres">
      <dgm:prSet presAssocID="{355D3CA3-A027-48F6-82C0-ADBB22E4D430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0A322732-E7D0-4D27-966F-378004BE7A8D}" srcId="{CC9F5ADE-EFBB-4ECB-9794-ED5E064C7731}" destId="{5B4D2C38-7F85-41FB-82DA-9C4CDCCB792B}" srcOrd="0" destOrd="0" parTransId="{972D475B-A2B9-4EE7-A5E5-625726021D15}" sibTransId="{27B757F0-9FEB-4985-ABCD-23125644BB8E}"/>
    <dgm:cxn modelId="{86E8DD4E-E318-4C6F-90F0-69EA7C3D836B}" type="presOf" srcId="{5B4D2C38-7F85-41FB-82DA-9C4CDCCB792B}" destId="{C0AEEE38-DD7C-45BB-9B76-C08319A6F20A}" srcOrd="0" destOrd="0" presId="urn:microsoft.com/office/officeart/2005/8/layout/vList2"/>
    <dgm:cxn modelId="{0D1AB141-EEF1-4E5E-A572-F13F3CE85619}" type="presOf" srcId="{355D3CA3-A027-48F6-82C0-ADBB22E4D430}" destId="{6EA02D87-C1E2-467E-AA57-6809C98ADA56}" srcOrd="0" destOrd="0" presId="urn:microsoft.com/office/officeart/2005/8/layout/vList2"/>
    <dgm:cxn modelId="{DC07A53A-69E2-4EBE-9FF0-0B13D99E9035}" srcId="{CC9F5ADE-EFBB-4ECB-9794-ED5E064C7731}" destId="{355D3CA3-A027-48F6-82C0-ADBB22E4D430}" srcOrd="2" destOrd="0" parTransId="{03B4A388-C567-430A-8BC9-7D22BE08A114}" sibTransId="{90A1357B-4810-41CE-9412-3B33AF7D7AD4}"/>
    <dgm:cxn modelId="{48DD2950-CD81-4D0A-BCEE-AC1E977C1747}" type="presOf" srcId="{A6262F00-60A6-45FE-9839-E65DD2FAF656}" destId="{27B167DD-991F-4EDB-9FC1-5315407E6E44}" srcOrd="0" destOrd="0" presId="urn:microsoft.com/office/officeart/2005/8/layout/vList2"/>
    <dgm:cxn modelId="{B85EB60A-E364-4330-8837-30783D6512CB}" type="presOf" srcId="{CC9F5ADE-EFBB-4ECB-9794-ED5E064C7731}" destId="{31CBD2B6-E48D-4A37-AED9-DAE5FD5D9F1D}" srcOrd="0" destOrd="0" presId="urn:microsoft.com/office/officeart/2005/8/layout/vList2"/>
    <dgm:cxn modelId="{ACB77E98-F096-4263-A1C8-1B3BD11E19C3}" srcId="{CC9F5ADE-EFBB-4ECB-9794-ED5E064C7731}" destId="{A6262F00-60A6-45FE-9839-E65DD2FAF656}" srcOrd="1" destOrd="0" parTransId="{02489F7F-C87C-4DCF-8861-8C36F4CB48D2}" sibTransId="{B42F510C-E414-4FFA-8ADB-B7AF5450DB55}"/>
    <dgm:cxn modelId="{B6DCBE9B-F846-4DFB-A8BB-4EF76374CBCA}" type="presParOf" srcId="{31CBD2B6-E48D-4A37-AED9-DAE5FD5D9F1D}" destId="{C0AEEE38-DD7C-45BB-9B76-C08319A6F20A}" srcOrd="0" destOrd="0" presId="urn:microsoft.com/office/officeart/2005/8/layout/vList2"/>
    <dgm:cxn modelId="{DF453BC4-9CA6-42DF-BB16-5F1B07B76400}" type="presParOf" srcId="{31CBD2B6-E48D-4A37-AED9-DAE5FD5D9F1D}" destId="{18197CBC-5397-4D5C-A3DB-D8F8CE79407D}" srcOrd="1" destOrd="0" presId="urn:microsoft.com/office/officeart/2005/8/layout/vList2"/>
    <dgm:cxn modelId="{33394176-742E-47B4-A8E0-22F72E520D05}" type="presParOf" srcId="{31CBD2B6-E48D-4A37-AED9-DAE5FD5D9F1D}" destId="{27B167DD-991F-4EDB-9FC1-5315407E6E44}" srcOrd="2" destOrd="0" presId="urn:microsoft.com/office/officeart/2005/8/layout/vList2"/>
    <dgm:cxn modelId="{06C72859-3635-4A9B-B7EB-5D9558C9177B}" type="presParOf" srcId="{31CBD2B6-E48D-4A37-AED9-DAE5FD5D9F1D}" destId="{056EE080-734E-4FC7-B1C2-E3026612341D}" srcOrd="3" destOrd="0" presId="urn:microsoft.com/office/officeart/2005/8/layout/vList2"/>
    <dgm:cxn modelId="{5205D5BB-53C8-4B06-BC7C-7FE92296E846}" type="presParOf" srcId="{31CBD2B6-E48D-4A37-AED9-DAE5FD5D9F1D}" destId="{6EA02D87-C1E2-467E-AA57-6809C98ADA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9F5ADE-EFBB-4ECB-9794-ED5E064C773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B4D2C38-7F85-41FB-82DA-9C4CDCCB792B}">
      <dgm:prSet phldrT="[Text]"/>
      <dgm:spPr/>
      <dgm:t>
        <a:bodyPr/>
        <a:lstStyle/>
        <a:p>
          <a:r>
            <a:rPr lang="en-GB" b="0" i="0" dirty="0"/>
            <a:t>Speed </a:t>
          </a:r>
          <a:r>
            <a:rPr lang="en-GB" b="0" i="0"/>
            <a:t>– due </a:t>
          </a:r>
          <a:r>
            <a:rPr lang="en-GB" b="0" i="0" dirty="0"/>
            <a:t>to the moving parts, magnetic storage is relatively slow.</a:t>
          </a:r>
          <a:endParaRPr lang="en-GB" dirty="0"/>
        </a:p>
      </dgm:t>
    </dgm:pt>
    <dgm:pt modelId="{972D475B-A2B9-4EE7-A5E5-625726021D15}" type="parTrans" cxnId="{0A322732-E7D0-4D27-966F-378004BE7A8D}">
      <dgm:prSet/>
      <dgm:spPr/>
      <dgm:t>
        <a:bodyPr/>
        <a:lstStyle/>
        <a:p>
          <a:endParaRPr lang="en-GB"/>
        </a:p>
      </dgm:t>
    </dgm:pt>
    <dgm:pt modelId="{27B757F0-9FEB-4985-ABCD-23125644BB8E}" type="sibTrans" cxnId="{0A322732-E7D0-4D27-966F-378004BE7A8D}">
      <dgm:prSet/>
      <dgm:spPr/>
      <dgm:t>
        <a:bodyPr/>
        <a:lstStyle/>
        <a:p>
          <a:endParaRPr lang="en-GB"/>
        </a:p>
      </dgm:t>
    </dgm:pt>
    <dgm:pt modelId="{A6262F00-60A6-45FE-9839-E65DD2FAF656}">
      <dgm:prSet/>
      <dgm:spPr/>
      <dgm:t>
        <a:bodyPr/>
        <a:lstStyle/>
        <a:p>
          <a:r>
            <a:rPr lang="en-GB" b="0" i="0" dirty="0"/>
            <a:t>Portability – bulkier than alternatives and less durable too.</a:t>
          </a:r>
          <a:endParaRPr lang="en-US" dirty="0"/>
        </a:p>
      </dgm:t>
    </dgm:pt>
    <dgm:pt modelId="{02489F7F-C87C-4DCF-8861-8C36F4CB48D2}" type="parTrans" cxnId="{ACB77E98-F096-4263-A1C8-1B3BD11E19C3}">
      <dgm:prSet/>
      <dgm:spPr/>
      <dgm:t>
        <a:bodyPr/>
        <a:lstStyle/>
        <a:p>
          <a:endParaRPr lang="en-GB"/>
        </a:p>
      </dgm:t>
    </dgm:pt>
    <dgm:pt modelId="{B42F510C-E414-4FFA-8ADB-B7AF5450DB55}" type="sibTrans" cxnId="{ACB77E98-F096-4263-A1C8-1B3BD11E19C3}">
      <dgm:prSet/>
      <dgm:spPr/>
      <dgm:t>
        <a:bodyPr/>
        <a:lstStyle/>
        <a:p>
          <a:endParaRPr lang="en-GB"/>
        </a:p>
      </dgm:t>
    </dgm:pt>
    <dgm:pt modelId="{355D3CA3-A027-48F6-82C0-ADBB22E4D430}">
      <dgm:prSet/>
      <dgm:spPr/>
      <dgm:t>
        <a:bodyPr/>
        <a:lstStyle/>
        <a:p>
          <a:r>
            <a:rPr lang="en-US" dirty="0"/>
            <a:t>Durability – the small moving parts are easy to damage.</a:t>
          </a:r>
        </a:p>
      </dgm:t>
    </dgm:pt>
    <dgm:pt modelId="{03B4A388-C567-430A-8BC9-7D22BE08A114}" type="parTrans" cxnId="{DC07A53A-69E2-4EBE-9FF0-0B13D99E9035}">
      <dgm:prSet/>
      <dgm:spPr/>
      <dgm:t>
        <a:bodyPr/>
        <a:lstStyle/>
        <a:p>
          <a:endParaRPr lang="en-GB"/>
        </a:p>
      </dgm:t>
    </dgm:pt>
    <dgm:pt modelId="{90A1357B-4810-41CE-9412-3B33AF7D7AD4}" type="sibTrans" cxnId="{DC07A53A-69E2-4EBE-9FF0-0B13D99E9035}">
      <dgm:prSet/>
      <dgm:spPr/>
      <dgm:t>
        <a:bodyPr/>
        <a:lstStyle/>
        <a:p>
          <a:endParaRPr lang="en-GB"/>
        </a:p>
      </dgm:t>
    </dgm:pt>
    <dgm:pt modelId="{31CBD2B6-E48D-4A37-AED9-DAE5FD5D9F1D}" type="pres">
      <dgm:prSet presAssocID="{CC9F5ADE-EFBB-4ECB-9794-ED5E064C77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AEEE38-DD7C-45BB-9B76-C08319A6F20A}" type="pres">
      <dgm:prSet presAssocID="{5B4D2C38-7F85-41FB-82DA-9C4CDCCB792B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8197CBC-5397-4D5C-A3DB-D8F8CE79407D}" type="pres">
      <dgm:prSet presAssocID="{27B757F0-9FEB-4985-ABCD-23125644BB8E}" presName="spacer" presStyleCnt="0"/>
      <dgm:spPr/>
    </dgm:pt>
    <dgm:pt modelId="{27B167DD-991F-4EDB-9FC1-5315407E6E44}" type="pres">
      <dgm:prSet presAssocID="{A6262F00-60A6-45FE-9839-E65DD2FAF656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56EE080-734E-4FC7-B1C2-E3026612341D}" type="pres">
      <dgm:prSet presAssocID="{B42F510C-E414-4FFA-8ADB-B7AF5450DB55}" presName="spacer" presStyleCnt="0"/>
      <dgm:spPr/>
    </dgm:pt>
    <dgm:pt modelId="{6EA02D87-C1E2-467E-AA57-6809C98ADA56}" type="pres">
      <dgm:prSet presAssocID="{355D3CA3-A027-48F6-82C0-ADBB22E4D430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0A322732-E7D0-4D27-966F-378004BE7A8D}" srcId="{CC9F5ADE-EFBB-4ECB-9794-ED5E064C7731}" destId="{5B4D2C38-7F85-41FB-82DA-9C4CDCCB792B}" srcOrd="0" destOrd="0" parTransId="{972D475B-A2B9-4EE7-A5E5-625726021D15}" sibTransId="{27B757F0-9FEB-4985-ABCD-23125644BB8E}"/>
    <dgm:cxn modelId="{86E8DD4E-E318-4C6F-90F0-69EA7C3D836B}" type="presOf" srcId="{5B4D2C38-7F85-41FB-82DA-9C4CDCCB792B}" destId="{C0AEEE38-DD7C-45BB-9B76-C08319A6F20A}" srcOrd="0" destOrd="0" presId="urn:microsoft.com/office/officeart/2005/8/layout/vList2"/>
    <dgm:cxn modelId="{0D1AB141-EEF1-4E5E-A572-F13F3CE85619}" type="presOf" srcId="{355D3CA3-A027-48F6-82C0-ADBB22E4D430}" destId="{6EA02D87-C1E2-467E-AA57-6809C98ADA56}" srcOrd="0" destOrd="0" presId="urn:microsoft.com/office/officeart/2005/8/layout/vList2"/>
    <dgm:cxn modelId="{DC07A53A-69E2-4EBE-9FF0-0B13D99E9035}" srcId="{CC9F5ADE-EFBB-4ECB-9794-ED5E064C7731}" destId="{355D3CA3-A027-48F6-82C0-ADBB22E4D430}" srcOrd="2" destOrd="0" parTransId="{03B4A388-C567-430A-8BC9-7D22BE08A114}" sibTransId="{90A1357B-4810-41CE-9412-3B33AF7D7AD4}"/>
    <dgm:cxn modelId="{48DD2950-CD81-4D0A-BCEE-AC1E977C1747}" type="presOf" srcId="{A6262F00-60A6-45FE-9839-E65DD2FAF656}" destId="{27B167DD-991F-4EDB-9FC1-5315407E6E44}" srcOrd="0" destOrd="0" presId="urn:microsoft.com/office/officeart/2005/8/layout/vList2"/>
    <dgm:cxn modelId="{B85EB60A-E364-4330-8837-30783D6512CB}" type="presOf" srcId="{CC9F5ADE-EFBB-4ECB-9794-ED5E064C7731}" destId="{31CBD2B6-E48D-4A37-AED9-DAE5FD5D9F1D}" srcOrd="0" destOrd="0" presId="urn:microsoft.com/office/officeart/2005/8/layout/vList2"/>
    <dgm:cxn modelId="{ACB77E98-F096-4263-A1C8-1B3BD11E19C3}" srcId="{CC9F5ADE-EFBB-4ECB-9794-ED5E064C7731}" destId="{A6262F00-60A6-45FE-9839-E65DD2FAF656}" srcOrd="1" destOrd="0" parTransId="{02489F7F-C87C-4DCF-8861-8C36F4CB48D2}" sibTransId="{B42F510C-E414-4FFA-8ADB-B7AF5450DB55}"/>
    <dgm:cxn modelId="{B6DCBE9B-F846-4DFB-A8BB-4EF76374CBCA}" type="presParOf" srcId="{31CBD2B6-E48D-4A37-AED9-DAE5FD5D9F1D}" destId="{C0AEEE38-DD7C-45BB-9B76-C08319A6F20A}" srcOrd="0" destOrd="0" presId="urn:microsoft.com/office/officeart/2005/8/layout/vList2"/>
    <dgm:cxn modelId="{DF453BC4-9CA6-42DF-BB16-5F1B07B76400}" type="presParOf" srcId="{31CBD2B6-E48D-4A37-AED9-DAE5FD5D9F1D}" destId="{18197CBC-5397-4D5C-A3DB-D8F8CE79407D}" srcOrd="1" destOrd="0" presId="urn:microsoft.com/office/officeart/2005/8/layout/vList2"/>
    <dgm:cxn modelId="{33394176-742E-47B4-A8E0-22F72E520D05}" type="presParOf" srcId="{31CBD2B6-E48D-4A37-AED9-DAE5FD5D9F1D}" destId="{27B167DD-991F-4EDB-9FC1-5315407E6E44}" srcOrd="2" destOrd="0" presId="urn:microsoft.com/office/officeart/2005/8/layout/vList2"/>
    <dgm:cxn modelId="{06C72859-3635-4A9B-B7EB-5D9558C9177B}" type="presParOf" srcId="{31CBD2B6-E48D-4A37-AED9-DAE5FD5D9F1D}" destId="{056EE080-734E-4FC7-B1C2-E3026612341D}" srcOrd="3" destOrd="0" presId="urn:microsoft.com/office/officeart/2005/8/layout/vList2"/>
    <dgm:cxn modelId="{5205D5BB-53C8-4B06-BC7C-7FE92296E846}" type="presParOf" srcId="{31CBD2B6-E48D-4A37-AED9-DAE5FD5D9F1D}" destId="{6EA02D87-C1E2-467E-AA57-6809C98ADA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9F5ADE-EFBB-4ECB-9794-ED5E064C773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B4D2C38-7F85-41FB-82DA-9C4CDCCB792B}">
      <dgm:prSet phldrT="[Text]"/>
      <dgm:spPr/>
      <dgm:t>
        <a:bodyPr/>
        <a:lstStyle/>
        <a:p>
          <a:r>
            <a:rPr lang="en-GB" b="0" i="0" dirty="0"/>
            <a:t>HDDs are often used as the main internal secondary storage device in PCs.</a:t>
          </a:r>
          <a:endParaRPr lang="en-GB" dirty="0"/>
        </a:p>
      </dgm:t>
    </dgm:pt>
    <dgm:pt modelId="{972D475B-A2B9-4EE7-A5E5-625726021D15}" type="parTrans" cxnId="{0A322732-E7D0-4D27-966F-378004BE7A8D}">
      <dgm:prSet/>
      <dgm:spPr/>
      <dgm:t>
        <a:bodyPr/>
        <a:lstStyle/>
        <a:p>
          <a:endParaRPr lang="en-GB"/>
        </a:p>
      </dgm:t>
    </dgm:pt>
    <dgm:pt modelId="{27B757F0-9FEB-4985-ABCD-23125644BB8E}" type="sibTrans" cxnId="{0A322732-E7D0-4D27-966F-378004BE7A8D}">
      <dgm:prSet/>
      <dgm:spPr/>
      <dgm:t>
        <a:bodyPr/>
        <a:lstStyle/>
        <a:p>
          <a:endParaRPr lang="en-GB"/>
        </a:p>
      </dgm:t>
    </dgm:pt>
    <dgm:pt modelId="{355D3CA3-A027-48F6-82C0-ADBB22E4D430}">
      <dgm:prSet/>
      <dgm:spPr/>
      <dgm:t>
        <a:bodyPr/>
        <a:lstStyle/>
        <a:p>
          <a:r>
            <a:rPr lang="en-US" dirty="0"/>
            <a:t>They’re also used often as external backup devices.</a:t>
          </a:r>
        </a:p>
      </dgm:t>
    </dgm:pt>
    <dgm:pt modelId="{03B4A388-C567-430A-8BC9-7D22BE08A114}" type="parTrans" cxnId="{DC07A53A-69E2-4EBE-9FF0-0B13D99E9035}">
      <dgm:prSet/>
      <dgm:spPr/>
      <dgm:t>
        <a:bodyPr/>
        <a:lstStyle/>
        <a:p>
          <a:endParaRPr lang="en-GB"/>
        </a:p>
      </dgm:t>
    </dgm:pt>
    <dgm:pt modelId="{90A1357B-4810-41CE-9412-3B33AF7D7AD4}" type="sibTrans" cxnId="{DC07A53A-69E2-4EBE-9FF0-0B13D99E9035}">
      <dgm:prSet/>
      <dgm:spPr/>
      <dgm:t>
        <a:bodyPr/>
        <a:lstStyle/>
        <a:p>
          <a:endParaRPr lang="en-GB"/>
        </a:p>
      </dgm:t>
    </dgm:pt>
    <dgm:pt modelId="{7C386A90-BE6E-48FB-9D2B-C95E0A1848BA}">
      <dgm:prSet/>
      <dgm:spPr/>
      <dgm:t>
        <a:bodyPr/>
        <a:lstStyle/>
        <a:p>
          <a:r>
            <a:rPr lang="en-US" dirty="0"/>
            <a:t>Magnetic tape used to be popular for external backup too, but less so now.</a:t>
          </a:r>
        </a:p>
      </dgm:t>
    </dgm:pt>
    <dgm:pt modelId="{DA825079-61D1-4BD1-BBB6-D173E7E14B5C}" type="parTrans" cxnId="{2C5222D9-66F6-471A-9042-0A9FB6BABF93}">
      <dgm:prSet/>
      <dgm:spPr/>
      <dgm:t>
        <a:bodyPr/>
        <a:lstStyle/>
        <a:p>
          <a:endParaRPr lang="en-GB"/>
        </a:p>
      </dgm:t>
    </dgm:pt>
    <dgm:pt modelId="{AFA6EE4D-D805-45DB-B35B-727313EB0699}" type="sibTrans" cxnId="{2C5222D9-66F6-471A-9042-0A9FB6BABF93}">
      <dgm:prSet/>
      <dgm:spPr/>
      <dgm:t>
        <a:bodyPr/>
        <a:lstStyle/>
        <a:p>
          <a:endParaRPr lang="en-GB"/>
        </a:p>
      </dgm:t>
    </dgm:pt>
    <dgm:pt modelId="{C5FDD01A-2018-4B5C-937B-8C66CD5D188D}">
      <dgm:prSet phldrT="[Text]"/>
      <dgm:spPr/>
      <dgm:t>
        <a:bodyPr/>
        <a:lstStyle/>
        <a:p>
          <a:r>
            <a:rPr lang="en-GB" dirty="0"/>
            <a:t>This is due to the larger storage, low cost and good reliability.</a:t>
          </a:r>
        </a:p>
      </dgm:t>
    </dgm:pt>
    <dgm:pt modelId="{E8815933-4E6A-45DC-8C21-B236BC8D77FE}" type="parTrans" cxnId="{0334CBF2-80EB-444A-A63E-95CF8B72F0AD}">
      <dgm:prSet/>
      <dgm:spPr/>
      <dgm:t>
        <a:bodyPr/>
        <a:lstStyle/>
        <a:p>
          <a:endParaRPr lang="en-GB"/>
        </a:p>
      </dgm:t>
    </dgm:pt>
    <dgm:pt modelId="{F0A110C0-9577-4CE7-9EBE-E34850C00948}" type="sibTrans" cxnId="{0334CBF2-80EB-444A-A63E-95CF8B72F0AD}">
      <dgm:prSet/>
      <dgm:spPr/>
      <dgm:t>
        <a:bodyPr/>
        <a:lstStyle/>
        <a:p>
          <a:endParaRPr lang="en-GB"/>
        </a:p>
      </dgm:t>
    </dgm:pt>
    <dgm:pt modelId="{68D64626-D5F9-4193-BD06-04F8E5440998}">
      <dgm:prSet phldrT="[Text]"/>
      <dgm:spPr/>
      <dgm:t>
        <a:bodyPr/>
        <a:lstStyle/>
        <a:p>
          <a:r>
            <a:rPr lang="en-GB" dirty="0"/>
            <a:t>They are becoming less common in modern laptops.</a:t>
          </a:r>
        </a:p>
      </dgm:t>
    </dgm:pt>
    <dgm:pt modelId="{43BF5053-1110-4405-8CA7-60CBB123EFEC}" type="parTrans" cxnId="{38CBF362-F811-4260-BF5F-68CD19E6BA86}">
      <dgm:prSet/>
      <dgm:spPr/>
      <dgm:t>
        <a:bodyPr/>
        <a:lstStyle/>
        <a:p>
          <a:endParaRPr lang="en-GB"/>
        </a:p>
      </dgm:t>
    </dgm:pt>
    <dgm:pt modelId="{DEF56ECB-1407-48C4-AACC-69203FFCE561}" type="sibTrans" cxnId="{38CBF362-F811-4260-BF5F-68CD19E6BA86}">
      <dgm:prSet/>
      <dgm:spPr/>
      <dgm:t>
        <a:bodyPr/>
        <a:lstStyle/>
        <a:p>
          <a:endParaRPr lang="en-GB"/>
        </a:p>
      </dgm:t>
    </dgm:pt>
    <dgm:pt modelId="{274A5393-21C8-406E-A3E8-47806447D902}">
      <dgm:prSet/>
      <dgm:spPr/>
      <dgm:t>
        <a:bodyPr/>
        <a:lstStyle/>
        <a:p>
          <a:r>
            <a:rPr lang="en-US" dirty="0"/>
            <a:t>This is due its slow read/write speed and because alternatives have caught up in capacity.</a:t>
          </a:r>
        </a:p>
      </dgm:t>
    </dgm:pt>
    <dgm:pt modelId="{49924B15-1386-4B9D-A248-A27A53F43D91}" type="parTrans" cxnId="{FCA4265B-23AD-4E87-8A20-A9ECD0E750E9}">
      <dgm:prSet/>
      <dgm:spPr/>
      <dgm:t>
        <a:bodyPr/>
        <a:lstStyle/>
        <a:p>
          <a:endParaRPr lang="en-GB"/>
        </a:p>
      </dgm:t>
    </dgm:pt>
    <dgm:pt modelId="{20E66B45-5465-4375-8EDA-94BF7EBECA43}" type="sibTrans" cxnId="{FCA4265B-23AD-4E87-8A20-A9ECD0E750E9}">
      <dgm:prSet/>
      <dgm:spPr/>
      <dgm:t>
        <a:bodyPr/>
        <a:lstStyle/>
        <a:p>
          <a:endParaRPr lang="en-GB"/>
        </a:p>
      </dgm:t>
    </dgm:pt>
    <dgm:pt modelId="{31CBD2B6-E48D-4A37-AED9-DAE5FD5D9F1D}" type="pres">
      <dgm:prSet presAssocID="{CC9F5ADE-EFBB-4ECB-9794-ED5E064C77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AEEE38-DD7C-45BB-9B76-C08319A6F20A}" type="pres">
      <dgm:prSet presAssocID="{5B4D2C38-7F85-41FB-82DA-9C4CDCCB792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2818B95-6317-4324-BA29-557DD35B55C9}" type="pres">
      <dgm:prSet presAssocID="{5B4D2C38-7F85-41FB-82DA-9C4CDCCB792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6CA94D-F21B-4A44-8368-B15EED33B75B}" type="pres">
      <dgm:prSet presAssocID="{C5FDD01A-2018-4B5C-937B-8C66CD5D188D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20FCD70-46A3-43CB-B459-630FA0DA230A}" type="pres">
      <dgm:prSet presAssocID="{F0A110C0-9577-4CE7-9EBE-E34850C00948}" presName="spacer" presStyleCnt="0"/>
      <dgm:spPr/>
    </dgm:pt>
    <dgm:pt modelId="{6EA02D87-C1E2-467E-AA57-6809C98ADA56}" type="pres">
      <dgm:prSet presAssocID="{355D3CA3-A027-48F6-82C0-ADBB22E4D430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7F8A608-B063-44ED-B1EC-161F2AB85FEE}" type="pres">
      <dgm:prSet presAssocID="{90A1357B-4810-41CE-9412-3B33AF7D7AD4}" presName="spacer" presStyleCnt="0"/>
      <dgm:spPr/>
    </dgm:pt>
    <dgm:pt modelId="{95A8FEDA-250A-43D3-8D7F-1A77BBA4AABE}" type="pres">
      <dgm:prSet presAssocID="{7C386A90-BE6E-48FB-9D2B-C95E0A1848BA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15AF381-4ADE-4267-8267-57CF7B862B9C}" type="pres">
      <dgm:prSet presAssocID="{7C386A90-BE6E-48FB-9D2B-C95E0A1848B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322732-E7D0-4D27-966F-378004BE7A8D}" srcId="{CC9F5ADE-EFBB-4ECB-9794-ED5E064C7731}" destId="{5B4D2C38-7F85-41FB-82DA-9C4CDCCB792B}" srcOrd="0" destOrd="0" parTransId="{972D475B-A2B9-4EE7-A5E5-625726021D15}" sibTransId="{27B757F0-9FEB-4985-ABCD-23125644BB8E}"/>
    <dgm:cxn modelId="{86E8DD4E-E318-4C6F-90F0-69EA7C3D836B}" type="presOf" srcId="{5B4D2C38-7F85-41FB-82DA-9C4CDCCB792B}" destId="{C0AEEE38-DD7C-45BB-9B76-C08319A6F20A}" srcOrd="0" destOrd="0" presId="urn:microsoft.com/office/officeart/2005/8/layout/vList2"/>
    <dgm:cxn modelId="{DE457446-9E3E-478F-82DC-06D2511B2953}" type="presOf" srcId="{68D64626-D5F9-4193-BD06-04F8E5440998}" destId="{02818B95-6317-4324-BA29-557DD35B55C9}" srcOrd="0" destOrd="0" presId="urn:microsoft.com/office/officeart/2005/8/layout/vList2"/>
    <dgm:cxn modelId="{909029DF-DB87-4981-8679-212B21473466}" type="presOf" srcId="{274A5393-21C8-406E-A3E8-47806447D902}" destId="{315AF381-4ADE-4267-8267-57CF7B862B9C}" srcOrd="0" destOrd="0" presId="urn:microsoft.com/office/officeart/2005/8/layout/vList2"/>
    <dgm:cxn modelId="{0D1AB141-EEF1-4E5E-A572-F13F3CE85619}" type="presOf" srcId="{355D3CA3-A027-48F6-82C0-ADBB22E4D430}" destId="{6EA02D87-C1E2-467E-AA57-6809C98ADA56}" srcOrd="0" destOrd="0" presId="urn:microsoft.com/office/officeart/2005/8/layout/vList2"/>
    <dgm:cxn modelId="{38CBF362-F811-4260-BF5F-68CD19E6BA86}" srcId="{5B4D2C38-7F85-41FB-82DA-9C4CDCCB792B}" destId="{68D64626-D5F9-4193-BD06-04F8E5440998}" srcOrd="0" destOrd="0" parTransId="{43BF5053-1110-4405-8CA7-60CBB123EFEC}" sibTransId="{DEF56ECB-1407-48C4-AACC-69203FFCE561}"/>
    <dgm:cxn modelId="{7C6D68DE-8094-407F-957A-DFACD18DA44E}" type="presOf" srcId="{C5FDD01A-2018-4B5C-937B-8C66CD5D188D}" destId="{7B6CA94D-F21B-4A44-8368-B15EED33B75B}" srcOrd="0" destOrd="0" presId="urn:microsoft.com/office/officeart/2005/8/layout/vList2"/>
    <dgm:cxn modelId="{0334CBF2-80EB-444A-A63E-95CF8B72F0AD}" srcId="{CC9F5ADE-EFBB-4ECB-9794-ED5E064C7731}" destId="{C5FDD01A-2018-4B5C-937B-8C66CD5D188D}" srcOrd="1" destOrd="0" parTransId="{E8815933-4E6A-45DC-8C21-B236BC8D77FE}" sibTransId="{F0A110C0-9577-4CE7-9EBE-E34850C00948}"/>
    <dgm:cxn modelId="{DC2041B3-EA4D-4CF9-8CE2-E92437600840}" type="presOf" srcId="{7C386A90-BE6E-48FB-9D2B-C95E0A1848BA}" destId="{95A8FEDA-250A-43D3-8D7F-1A77BBA4AABE}" srcOrd="0" destOrd="0" presId="urn:microsoft.com/office/officeart/2005/8/layout/vList2"/>
    <dgm:cxn modelId="{DC07A53A-69E2-4EBE-9FF0-0B13D99E9035}" srcId="{CC9F5ADE-EFBB-4ECB-9794-ED5E064C7731}" destId="{355D3CA3-A027-48F6-82C0-ADBB22E4D430}" srcOrd="2" destOrd="0" parTransId="{03B4A388-C567-430A-8BC9-7D22BE08A114}" sibTransId="{90A1357B-4810-41CE-9412-3B33AF7D7AD4}"/>
    <dgm:cxn modelId="{2C5222D9-66F6-471A-9042-0A9FB6BABF93}" srcId="{CC9F5ADE-EFBB-4ECB-9794-ED5E064C7731}" destId="{7C386A90-BE6E-48FB-9D2B-C95E0A1848BA}" srcOrd="3" destOrd="0" parTransId="{DA825079-61D1-4BD1-BBB6-D173E7E14B5C}" sibTransId="{AFA6EE4D-D805-45DB-B35B-727313EB0699}"/>
    <dgm:cxn modelId="{FCA4265B-23AD-4E87-8A20-A9ECD0E750E9}" srcId="{7C386A90-BE6E-48FB-9D2B-C95E0A1848BA}" destId="{274A5393-21C8-406E-A3E8-47806447D902}" srcOrd="0" destOrd="0" parTransId="{49924B15-1386-4B9D-A248-A27A53F43D91}" sibTransId="{20E66B45-5465-4375-8EDA-94BF7EBECA43}"/>
    <dgm:cxn modelId="{B85EB60A-E364-4330-8837-30783D6512CB}" type="presOf" srcId="{CC9F5ADE-EFBB-4ECB-9794-ED5E064C7731}" destId="{31CBD2B6-E48D-4A37-AED9-DAE5FD5D9F1D}" srcOrd="0" destOrd="0" presId="urn:microsoft.com/office/officeart/2005/8/layout/vList2"/>
    <dgm:cxn modelId="{B6DCBE9B-F846-4DFB-A8BB-4EF76374CBCA}" type="presParOf" srcId="{31CBD2B6-E48D-4A37-AED9-DAE5FD5D9F1D}" destId="{C0AEEE38-DD7C-45BB-9B76-C08319A6F20A}" srcOrd="0" destOrd="0" presId="urn:microsoft.com/office/officeart/2005/8/layout/vList2"/>
    <dgm:cxn modelId="{F5E578A7-9CD8-4A47-9721-90386CFC56E5}" type="presParOf" srcId="{31CBD2B6-E48D-4A37-AED9-DAE5FD5D9F1D}" destId="{02818B95-6317-4324-BA29-557DD35B55C9}" srcOrd="1" destOrd="0" presId="urn:microsoft.com/office/officeart/2005/8/layout/vList2"/>
    <dgm:cxn modelId="{EBB367DE-14C8-4892-9B26-5A0877CC0F82}" type="presParOf" srcId="{31CBD2B6-E48D-4A37-AED9-DAE5FD5D9F1D}" destId="{7B6CA94D-F21B-4A44-8368-B15EED33B75B}" srcOrd="2" destOrd="0" presId="urn:microsoft.com/office/officeart/2005/8/layout/vList2"/>
    <dgm:cxn modelId="{847F2C48-9010-484E-9C56-F3089CC1E997}" type="presParOf" srcId="{31CBD2B6-E48D-4A37-AED9-DAE5FD5D9F1D}" destId="{620FCD70-46A3-43CB-B459-630FA0DA230A}" srcOrd="3" destOrd="0" presId="urn:microsoft.com/office/officeart/2005/8/layout/vList2"/>
    <dgm:cxn modelId="{5205D5BB-53C8-4B06-BC7C-7FE92296E846}" type="presParOf" srcId="{31CBD2B6-E48D-4A37-AED9-DAE5FD5D9F1D}" destId="{6EA02D87-C1E2-467E-AA57-6809C98ADA56}" srcOrd="4" destOrd="0" presId="urn:microsoft.com/office/officeart/2005/8/layout/vList2"/>
    <dgm:cxn modelId="{669638D5-6674-4569-A402-FFFA07DC41B0}" type="presParOf" srcId="{31CBD2B6-E48D-4A37-AED9-DAE5FD5D9F1D}" destId="{A7F8A608-B063-44ED-B1EC-161F2AB85FEE}" srcOrd="5" destOrd="0" presId="urn:microsoft.com/office/officeart/2005/8/layout/vList2"/>
    <dgm:cxn modelId="{E4CDB028-ED8D-41A8-B3D8-D0E3699E0F33}" type="presParOf" srcId="{31CBD2B6-E48D-4A37-AED9-DAE5FD5D9F1D}" destId="{95A8FEDA-250A-43D3-8D7F-1A77BBA4AABE}" srcOrd="6" destOrd="0" presId="urn:microsoft.com/office/officeart/2005/8/layout/vList2"/>
    <dgm:cxn modelId="{B8173DE2-EA44-47C8-BD6D-C40786475CC6}" type="presParOf" srcId="{31CBD2B6-E48D-4A37-AED9-DAE5FD5D9F1D}" destId="{315AF381-4ADE-4267-8267-57CF7B862B9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EEE38-DD7C-45BB-9B76-C08319A6F20A}">
      <dsp:nvSpPr>
        <dsp:cNvPr id="0" name=""/>
        <dsp:cNvSpPr/>
      </dsp:nvSpPr>
      <dsp:spPr>
        <a:xfrm>
          <a:off x="0" y="110025"/>
          <a:ext cx="11439525" cy="6949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b="0" i="0" kern="1200" dirty="0"/>
            <a:t>RAM is volatile – if it loses power, it loses all the data it is storing.</a:t>
          </a:r>
          <a:endParaRPr lang="en-GB" sz="3300" kern="1200" dirty="0"/>
        </a:p>
      </dsp:txBody>
      <dsp:txXfrm>
        <a:off x="0" y="110025"/>
        <a:ext cx="11439525" cy="694980"/>
      </dsp:txXfrm>
    </dsp:sp>
    <dsp:sp modelId="{27B167DD-991F-4EDB-9FC1-5315407E6E44}">
      <dsp:nvSpPr>
        <dsp:cNvPr id="0" name=""/>
        <dsp:cNvSpPr/>
      </dsp:nvSpPr>
      <dsp:spPr>
        <a:xfrm>
          <a:off x="0" y="900045"/>
          <a:ext cx="11439525" cy="6949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We need a way to store data for a long period of time.</a:t>
          </a:r>
        </a:p>
      </dsp:txBody>
      <dsp:txXfrm>
        <a:off x="0" y="900045"/>
        <a:ext cx="11439525" cy="694980"/>
      </dsp:txXfrm>
    </dsp:sp>
    <dsp:sp modelId="{6EA02D87-C1E2-467E-AA57-6809C98ADA56}">
      <dsp:nvSpPr>
        <dsp:cNvPr id="0" name=""/>
        <dsp:cNvSpPr/>
      </dsp:nvSpPr>
      <dsp:spPr>
        <a:xfrm>
          <a:off x="0" y="1690066"/>
          <a:ext cx="11439525" cy="6949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Secondary storage is persistent – it remembers if it loses power.</a:t>
          </a:r>
        </a:p>
      </dsp:txBody>
      <dsp:txXfrm>
        <a:off x="0" y="1690066"/>
        <a:ext cx="11439525" cy="694980"/>
      </dsp:txXfrm>
    </dsp:sp>
    <dsp:sp modelId="{95A8FEDA-250A-43D3-8D7F-1A77BBA4AABE}">
      <dsp:nvSpPr>
        <dsp:cNvPr id="0" name=""/>
        <dsp:cNvSpPr/>
      </dsp:nvSpPr>
      <dsp:spPr>
        <a:xfrm>
          <a:off x="0" y="2480086"/>
          <a:ext cx="11439525" cy="6949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It also usually has greater storage capacities than RAM.</a:t>
          </a:r>
        </a:p>
      </dsp:txBody>
      <dsp:txXfrm>
        <a:off x="0" y="2480086"/>
        <a:ext cx="11439525" cy="694980"/>
      </dsp:txXfrm>
    </dsp:sp>
    <dsp:sp modelId="{089E0D4B-3058-448C-9535-D1BA53ECE3A5}">
      <dsp:nvSpPr>
        <dsp:cNvPr id="0" name=""/>
        <dsp:cNvSpPr/>
      </dsp:nvSpPr>
      <dsp:spPr>
        <a:xfrm>
          <a:off x="0" y="3270106"/>
          <a:ext cx="11439525" cy="69498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However, it is slower than main memory, so we need both.</a:t>
          </a:r>
        </a:p>
      </dsp:txBody>
      <dsp:txXfrm>
        <a:off x="0" y="3270106"/>
        <a:ext cx="11439525" cy="694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EEE38-DD7C-45BB-9B76-C08319A6F20A}">
      <dsp:nvSpPr>
        <dsp:cNvPr id="0" name=""/>
        <dsp:cNvSpPr/>
      </dsp:nvSpPr>
      <dsp:spPr>
        <a:xfrm>
          <a:off x="0" y="51615"/>
          <a:ext cx="11439525" cy="7160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/>
            <a:t>Imagine you want to use a piece of software.</a:t>
          </a:r>
        </a:p>
      </dsp:txBody>
      <dsp:txXfrm>
        <a:off x="0" y="51615"/>
        <a:ext cx="11439525" cy="716040"/>
      </dsp:txXfrm>
    </dsp:sp>
    <dsp:sp modelId="{7B6CA94D-F21B-4A44-8368-B15EED33B75B}">
      <dsp:nvSpPr>
        <dsp:cNvPr id="0" name=""/>
        <dsp:cNvSpPr/>
      </dsp:nvSpPr>
      <dsp:spPr>
        <a:xfrm>
          <a:off x="0" y="865576"/>
          <a:ext cx="11439525" cy="7160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/>
            <a:t>You need to first install it to your secondary storage device.</a:t>
          </a:r>
        </a:p>
      </dsp:txBody>
      <dsp:txXfrm>
        <a:off x="0" y="865576"/>
        <a:ext cx="11439525" cy="716040"/>
      </dsp:txXfrm>
    </dsp:sp>
    <dsp:sp modelId="{27B167DD-991F-4EDB-9FC1-5315407E6E44}">
      <dsp:nvSpPr>
        <dsp:cNvPr id="0" name=""/>
        <dsp:cNvSpPr/>
      </dsp:nvSpPr>
      <dsp:spPr>
        <a:xfrm>
          <a:off x="0" y="1679536"/>
          <a:ext cx="11439525" cy="7160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When you run the program though, it is copied to RAM.</a:t>
          </a:r>
        </a:p>
      </dsp:txBody>
      <dsp:txXfrm>
        <a:off x="0" y="1679536"/>
        <a:ext cx="11439525" cy="716040"/>
      </dsp:txXfrm>
    </dsp:sp>
    <dsp:sp modelId="{6EA02D87-C1E2-467E-AA57-6809C98ADA56}">
      <dsp:nvSpPr>
        <dsp:cNvPr id="0" name=""/>
        <dsp:cNvSpPr/>
      </dsp:nvSpPr>
      <dsp:spPr>
        <a:xfrm>
          <a:off x="0" y="2493496"/>
          <a:ext cx="11439525" cy="7160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Why can’t we just install it to RAM? What would the impact be?</a:t>
          </a:r>
        </a:p>
      </dsp:txBody>
      <dsp:txXfrm>
        <a:off x="0" y="2493496"/>
        <a:ext cx="11439525" cy="716040"/>
      </dsp:txXfrm>
    </dsp:sp>
    <dsp:sp modelId="{95A8FEDA-250A-43D3-8D7F-1A77BBA4AABE}">
      <dsp:nvSpPr>
        <dsp:cNvPr id="0" name=""/>
        <dsp:cNvSpPr/>
      </dsp:nvSpPr>
      <dsp:spPr>
        <a:xfrm>
          <a:off x="0" y="3307456"/>
          <a:ext cx="11439525" cy="7160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Alternatively, why do we need RAM at all?</a:t>
          </a:r>
        </a:p>
      </dsp:txBody>
      <dsp:txXfrm>
        <a:off x="0" y="3307456"/>
        <a:ext cx="11439525" cy="716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EEE38-DD7C-45BB-9B76-C08319A6F20A}">
      <dsp:nvSpPr>
        <dsp:cNvPr id="0" name=""/>
        <dsp:cNvSpPr/>
      </dsp:nvSpPr>
      <dsp:spPr>
        <a:xfrm>
          <a:off x="0" y="37057"/>
          <a:ext cx="11439525" cy="11044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Without secondary storage the program would be deleted when the program is closed or computer is turned off.</a:t>
          </a:r>
        </a:p>
      </dsp:txBody>
      <dsp:txXfrm>
        <a:off x="0" y="37057"/>
        <a:ext cx="11439525" cy="1104480"/>
      </dsp:txXfrm>
    </dsp:sp>
    <dsp:sp modelId="{7B6CA94D-F21B-4A44-8368-B15EED33B75B}">
      <dsp:nvSpPr>
        <dsp:cNvPr id="0" name=""/>
        <dsp:cNvSpPr/>
      </dsp:nvSpPr>
      <dsp:spPr>
        <a:xfrm>
          <a:off x="0" y="1233697"/>
          <a:ext cx="11439525" cy="11044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This means you’d need to install it again every time you wanted to use it.</a:t>
          </a:r>
        </a:p>
      </dsp:txBody>
      <dsp:txXfrm>
        <a:off x="0" y="1233697"/>
        <a:ext cx="11439525" cy="1104480"/>
      </dsp:txXfrm>
    </dsp:sp>
    <dsp:sp modelId="{27B167DD-991F-4EDB-9FC1-5315407E6E44}">
      <dsp:nvSpPr>
        <dsp:cNvPr id="0" name=""/>
        <dsp:cNvSpPr/>
      </dsp:nvSpPr>
      <dsp:spPr>
        <a:xfrm>
          <a:off x="0" y="2430337"/>
          <a:ext cx="11439525" cy="11044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However, if you didn’t have RAM, the CPU wouldn’t be able to fetch instructions quickly enough.</a:t>
          </a:r>
        </a:p>
      </dsp:txBody>
      <dsp:txXfrm>
        <a:off x="0" y="2430337"/>
        <a:ext cx="11439525" cy="1104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EEE38-DD7C-45BB-9B76-C08319A6F20A}">
      <dsp:nvSpPr>
        <dsp:cNvPr id="0" name=""/>
        <dsp:cNvSpPr/>
      </dsp:nvSpPr>
      <dsp:spPr>
        <a:xfrm>
          <a:off x="0" y="182228"/>
          <a:ext cx="11439525" cy="5475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0" i="0" kern="1200" dirty="0"/>
            <a:t>The most common form of magnetic storage is the hard disk drive.</a:t>
          </a:r>
          <a:endParaRPr lang="en-GB" sz="2600" kern="1200" dirty="0"/>
        </a:p>
      </dsp:txBody>
      <dsp:txXfrm>
        <a:off x="0" y="182228"/>
        <a:ext cx="11439525" cy="547560"/>
      </dsp:txXfrm>
    </dsp:sp>
    <dsp:sp modelId="{AC35F2F7-4874-45DB-9041-BB7DB47B4D3D}">
      <dsp:nvSpPr>
        <dsp:cNvPr id="0" name=""/>
        <dsp:cNvSpPr/>
      </dsp:nvSpPr>
      <dsp:spPr>
        <a:xfrm>
          <a:off x="0" y="729788"/>
          <a:ext cx="11439525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/>
            <a:t>Alternatives like floppy disk and magnetic tape are rarely used anymore.</a:t>
          </a:r>
        </a:p>
      </dsp:txBody>
      <dsp:txXfrm>
        <a:off x="0" y="729788"/>
        <a:ext cx="11439525" cy="430560"/>
      </dsp:txXfrm>
    </dsp:sp>
    <dsp:sp modelId="{7B6CA94D-F21B-4A44-8368-B15EED33B75B}">
      <dsp:nvSpPr>
        <dsp:cNvPr id="0" name=""/>
        <dsp:cNvSpPr/>
      </dsp:nvSpPr>
      <dsp:spPr>
        <a:xfrm>
          <a:off x="0" y="1160348"/>
          <a:ext cx="11439525" cy="5475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/>
            <a:t>Magnetic storage stores individual bits of data by magnetising tiny areas as either:</a:t>
          </a:r>
        </a:p>
      </dsp:txBody>
      <dsp:txXfrm>
        <a:off x="0" y="1160348"/>
        <a:ext cx="11439525" cy="547560"/>
      </dsp:txXfrm>
    </dsp:sp>
    <dsp:sp modelId="{ED25B060-64BC-4BA8-8F31-890385B0AF87}">
      <dsp:nvSpPr>
        <dsp:cNvPr id="0" name=""/>
        <dsp:cNvSpPr/>
      </dsp:nvSpPr>
      <dsp:spPr>
        <a:xfrm>
          <a:off x="0" y="1707908"/>
          <a:ext cx="11439525" cy="65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b="0" i="0" kern="1200" dirty="0"/>
            <a:t>North-south (representing binary 0)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b="0" i="0" kern="1200" dirty="0"/>
            <a:t>South-north (representing binary 1)</a:t>
          </a:r>
          <a:endParaRPr lang="en-GB" sz="2000" kern="1200" dirty="0"/>
        </a:p>
      </dsp:txBody>
      <dsp:txXfrm>
        <a:off x="0" y="1707908"/>
        <a:ext cx="11439525" cy="659295"/>
      </dsp:txXfrm>
    </dsp:sp>
    <dsp:sp modelId="{27B167DD-991F-4EDB-9FC1-5315407E6E44}">
      <dsp:nvSpPr>
        <dsp:cNvPr id="0" name=""/>
        <dsp:cNvSpPr/>
      </dsp:nvSpPr>
      <dsp:spPr>
        <a:xfrm>
          <a:off x="0" y="2367203"/>
          <a:ext cx="11439525" cy="5475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0" i="0" kern="1200" dirty="0"/>
            <a:t>A hard disk drive is made up of a stack of disks with a magnetised coating.</a:t>
          </a:r>
          <a:endParaRPr lang="en-US" sz="2600" kern="1200" dirty="0"/>
        </a:p>
      </dsp:txBody>
      <dsp:txXfrm>
        <a:off x="0" y="2367203"/>
        <a:ext cx="11439525" cy="547560"/>
      </dsp:txXfrm>
    </dsp:sp>
    <dsp:sp modelId="{C410239B-F589-4FDB-92DB-C41B19DF4EE0}">
      <dsp:nvSpPr>
        <dsp:cNvPr id="0" name=""/>
        <dsp:cNvSpPr/>
      </dsp:nvSpPr>
      <dsp:spPr>
        <a:xfrm>
          <a:off x="0" y="2914763"/>
          <a:ext cx="11439525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These are known as platters.</a:t>
          </a:r>
        </a:p>
      </dsp:txBody>
      <dsp:txXfrm>
        <a:off x="0" y="2914763"/>
        <a:ext cx="11439525" cy="430560"/>
      </dsp:txXfrm>
    </dsp:sp>
    <dsp:sp modelId="{6EA02D87-C1E2-467E-AA57-6809C98ADA56}">
      <dsp:nvSpPr>
        <dsp:cNvPr id="0" name=""/>
        <dsp:cNvSpPr/>
      </dsp:nvSpPr>
      <dsp:spPr>
        <a:xfrm>
          <a:off x="0" y="3345323"/>
          <a:ext cx="11439525" cy="5475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These platters are on a spindle to turn the disks and there is a read/write head.</a:t>
          </a:r>
        </a:p>
      </dsp:txBody>
      <dsp:txXfrm>
        <a:off x="0" y="3345323"/>
        <a:ext cx="11439525" cy="5475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EEE38-DD7C-45BB-9B76-C08319A6F20A}">
      <dsp:nvSpPr>
        <dsp:cNvPr id="0" name=""/>
        <dsp:cNvSpPr/>
      </dsp:nvSpPr>
      <dsp:spPr>
        <a:xfrm>
          <a:off x="0" y="33195"/>
          <a:ext cx="5611812" cy="10354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Capacity – very large storage capacity compared to alternatives.</a:t>
          </a:r>
          <a:endParaRPr lang="en-GB" sz="3000" kern="1200" dirty="0"/>
        </a:p>
      </dsp:txBody>
      <dsp:txXfrm>
        <a:off x="0" y="33195"/>
        <a:ext cx="5611812" cy="1035450"/>
      </dsp:txXfrm>
    </dsp:sp>
    <dsp:sp modelId="{27B167DD-991F-4EDB-9FC1-5315407E6E44}">
      <dsp:nvSpPr>
        <dsp:cNvPr id="0" name=""/>
        <dsp:cNvSpPr/>
      </dsp:nvSpPr>
      <dsp:spPr>
        <a:xfrm>
          <a:off x="0" y="1155046"/>
          <a:ext cx="5611812" cy="10354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Reliability – can handle an infinite number of writes.</a:t>
          </a:r>
        </a:p>
      </dsp:txBody>
      <dsp:txXfrm>
        <a:off x="0" y="1155046"/>
        <a:ext cx="5611812" cy="1035450"/>
      </dsp:txXfrm>
    </dsp:sp>
    <dsp:sp modelId="{6EA02D87-C1E2-467E-AA57-6809C98ADA56}">
      <dsp:nvSpPr>
        <dsp:cNvPr id="0" name=""/>
        <dsp:cNvSpPr/>
      </dsp:nvSpPr>
      <dsp:spPr>
        <a:xfrm>
          <a:off x="0" y="2276896"/>
          <a:ext cx="5611812" cy="10354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Cost - </a:t>
          </a:r>
          <a:r>
            <a:rPr lang="en-GB" sz="3000" b="0" i="0" kern="1200" dirty="0"/>
            <a:t>on a per megabyte basis, magnetic storage is very cheap.</a:t>
          </a:r>
          <a:endParaRPr lang="en-US" sz="3000" kern="1200" dirty="0"/>
        </a:p>
      </dsp:txBody>
      <dsp:txXfrm>
        <a:off x="0" y="2276896"/>
        <a:ext cx="5611812" cy="10354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EEE38-DD7C-45BB-9B76-C08319A6F20A}">
      <dsp:nvSpPr>
        <dsp:cNvPr id="0" name=""/>
        <dsp:cNvSpPr/>
      </dsp:nvSpPr>
      <dsp:spPr>
        <a:xfrm>
          <a:off x="0" y="33196"/>
          <a:ext cx="5611813" cy="10354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Speed </a:t>
          </a:r>
          <a:r>
            <a:rPr lang="en-GB" sz="3000" b="0" i="0" kern="1200"/>
            <a:t>– due </a:t>
          </a:r>
          <a:r>
            <a:rPr lang="en-GB" sz="3000" b="0" i="0" kern="1200" dirty="0"/>
            <a:t>to the moving parts, magnetic storage is relatively slow.</a:t>
          </a:r>
          <a:endParaRPr lang="en-GB" sz="3000" kern="1200" dirty="0"/>
        </a:p>
      </dsp:txBody>
      <dsp:txXfrm>
        <a:off x="0" y="33196"/>
        <a:ext cx="5611813" cy="1035450"/>
      </dsp:txXfrm>
    </dsp:sp>
    <dsp:sp modelId="{27B167DD-991F-4EDB-9FC1-5315407E6E44}">
      <dsp:nvSpPr>
        <dsp:cNvPr id="0" name=""/>
        <dsp:cNvSpPr/>
      </dsp:nvSpPr>
      <dsp:spPr>
        <a:xfrm>
          <a:off x="0" y="1155046"/>
          <a:ext cx="5611813" cy="10354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Portability – bulkier than alternatives and less durable too.</a:t>
          </a:r>
          <a:endParaRPr lang="en-US" sz="3000" kern="1200" dirty="0"/>
        </a:p>
      </dsp:txBody>
      <dsp:txXfrm>
        <a:off x="0" y="1155046"/>
        <a:ext cx="5611813" cy="1035450"/>
      </dsp:txXfrm>
    </dsp:sp>
    <dsp:sp modelId="{6EA02D87-C1E2-467E-AA57-6809C98ADA56}">
      <dsp:nvSpPr>
        <dsp:cNvPr id="0" name=""/>
        <dsp:cNvSpPr/>
      </dsp:nvSpPr>
      <dsp:spPr>
        <a:xfrm>
          <a:off x="0" y="2276896"/>
          <a:ext cx="5611813" cy="10354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Durability – the small moving parts are easy to damage.</a:t>
          </a:r>
        </a:p>
      </dsp:txBody>
      <dsp:txXfrm>
        <a:off x="0" y="2276896"/>
        <a:ext cx="5611813" cy="10354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EEE38-DD7C-45BB-9B76-C08319A6F20A}">
      <dsp:nvSpPr>
        <dsp:cNvPr id="0" name=""/>
        <dsp:cNvSpPr/>
      </dsp:nvSpPr>
      <dsp:spPr>
        <a:xfrm>
          <a:off x="0" y="313876"/>
          <a:ext cx="11439525" cy="5896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HDDs are often used as the main internal secondary storage device in PCs.</a:t>
          </a:r>
          <a:endParaRPr lang="en-GB" sz="2800" kern="1200" dirty="0"/>
        </a:p>
      </dsp:txBody>
      <dsp:txXfrm>
        <a:off x="0" y="313876"/>
        <a:ext cx="11439525" cy="589680"/>
      </dsp:txXfrm>
    </dsp:sp>
    <dsp:sp modelId="{02818B95-6317-4324-BA29-557DD35B55C9}">
      <dsp:nvSpPr>
        <dsp:cNvPr id="0" name=""/>
        <dsp:cNvSpPr/>
      </dsp:nvSpPr>
      <dsp:spPr>
        <a:xfrm>
          <a:off x="0" y="903556"/>
          <a:ext cx="11439525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/>
            <a:t>They are becoming less common in modern laptops.</a:t>
          </a:r>
        </a:p>
      </dsp:txBody>
      <dsp:txXfrm>
        <a:off x="0" y="903556"/>
        <a:ext cx="11439525" cy="463680"/>
      </dsp:txXfrm>
    </dsp:sp>
    <dsp:sp modelId="{7B6CA94D-F21B-4A44-8368-B15EED33B75B}">
      <dsp:nvSpPr>
        <dsp:cNvPr id="0" name=""/>
        <dsp:cNvSpPr/>
      </dsp:nvSpPr>
      <dsp:spPr>
        <a:xfrm>
          <a:off x="0" y="1367236"/>
          <a:ext cx="11439525" cy="5896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This is due to the larger storage, low cost and good reliability.</a:t>
          </a:r>
        </a:p>
      </dsp:txBody>
      <dsp:txXfrm>
        <a:off x="0" y="1367236"/>
        <a:ext cx="11439525" cy="589680"/>
      </dsp:txXfrm>
    </dsp:sp>
    <dsp:sp modelId="{6EA02D87-C1E2-467E-AA57-6809C98ADA56}">
      <dsp:nvSpPr>
        <dsp:cNvPr id="0" name=""/>
        <dsp:cNvSpPr/>
      </dsp:nvSpPr>
      <dsp:spPr>
        <a:xfrm>
          <a:off x="0" y="2037556"/>
          <a:ext cx="11439525" cy="5896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They’re also used often as external backup devices.</a:t>
          </a:r>
        </a:p>
      </dsp:txBody>
      <dsp:txXfrm>
        <a:off x="0" y="2037556"/>
        <a:ext cx="11439525" cy="589680"/>
      </dsp:txXfrm>
    </dsp:sp>
    <dsp:sp modelId="{95A8FEDA-250A-43D3-8D7F-1A77BBA4AABE}">
      <dsp:nvSpPr>
        <dsp:cNvPr id="0" name=""/>
        <dsp:cNvSpPr/>
      </dsp:nvSpPr>
      <dsp:spPr>
        <a:xfrm>
          <a:off x="0" y="2707876"/>
          <a:ext cx="11439525" cy="5896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Magnetic tape used to be popular for external backup too, but less so now.</a:t>
          </a:r>
        </a:p>
      </dsp:txBody>
      <dsp:txXfrm>
        <a:off x="0" y="2707876"/>
        <a:ext cx="11439525" cy="589680"/>
      </dsp:txXfrm>
    </dsp:sp>
    <dsp:sp modelId="{315AF381-4ADE-4267-8267-57CF7B862B9C}">
      <dsp:nvSpPr>
        <dsp:cNvPr id="0" name=""/>
        <dsp:cNvSpPr/>
      </dsp:nvSpPr>
      <dsp:spPr>
        <a:xfrm>
          <a:off x="0" y="3297555"/>
          <a:ext cx="11439525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This is due its slow read/write speed and because alternatives have caught up in capacity.</a:t>
          </a:r>
        </a:p>
      </dsp:txBody>
      <dsp:txXfrm>
        <a:off x="0" y="3297555"/>
        <a:ext cx="11439525" cy="46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E8F98-B574-425C-A897-5F34468A4128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478C0-E2C6-48FB-B5ED-E73CA0338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6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521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859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656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0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4363114-D500-4C88-ABC4-E727C7507F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23377" y="2598738"/>
            <a:ext cx="962284" cy="952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C6527-9CC8-4215-9D7A-9F19D077E0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15080" y="2376342"/>
            <a:ext cx="5744094" cy="1314741"/>
          </a:xfrm>
        </p:spPr>
        <p:txBody>
          <a:bodyPr lIns="0" tIns="0" rIns="0" bIns="0" anchor="b">
            <a:normAutofit/>
          </a:bodyPr>
          <a:lstStyle>
            <a:lvl1pPr algn="r">
              <a:defRPr sz="48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EBDB1-C7AB-4557-881C-6B9A5B82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E7D30-16E7-4C6A-9215-7CEB4EEC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A7605-D0EA-4337-8E48-2C248B3C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0B4CCD6-DBF2-4361-9EFE-8D0DED25A5C1}"/>
              </a:ext>
            </a:extLst>
          </p:cNvPr>
          <p:cNvCxnSpPr>
            <a:cxnSpLocks/>
          </p:cNvCxnSpPr>
          <p:nvPr/>
        </p:nvCxnSpPr>
        <p:spPr>
          <a:xfrm>
            <a:off x="8141275" y="2616186"/>
            <a:ext cx="0" cy="9189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90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3144F-45C5-4773-B5C5-F6A50AF5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BBD3B-F4BD-46EC-9B3E-13D3826D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CDC3E-EC91-4FE0-AE2F-A6AF8127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1DB76802-D738-4ABA-8E4F-39AC81A32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2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2173-8F61-4EAD-AAC8-906EC04F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3D88-6EF6-4713-ABE2-1818E534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B32A2-C6F5-4743-842B-F22D3A086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A6720-535E-4BB7-AA80-CDC98676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D5227-2063-47AF-AB00-B6C4372D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D677E-1528-43E9-83B0-632E27A1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44CF0105-7C6E-4BB3-8D1D-55C64320A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189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2D576-CBFC-491B-89AF-E0CDE1E0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6C804-B980-4F14-B78E-AAE57300D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FBA97-541C-4B50-8FEE-56DF4803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C4CA0-699D-493D-9BED-F1987B87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65557-7C9B-4A6D-9F97-A183CA986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464D2-20D7-4C18-A310-CC889C9D7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7E9A8F24-38B9-4C89-83F6-C1E40D960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87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09616-9C03-4626-AFBE-9C5F0ADA3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E022B-04A7-4C9F-B2FF-01068292F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51D77-E8A4-48F6-8584-34E7207E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C80C3-BDA8-4DF8-BA27-2DD85A15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AB43-3072-4D23-8565-C040008A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99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817C531E-B098-4D6D-9A77-C7DCFB68E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730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17B9FC-566D-44A2-816A-4EA3612E1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FB735-70F4-41BF-9A15-B7007CB4C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C68F2-00D8-462F-83F1-968D85C8F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4D410-BCE1-4E3A-ADCA-D8C3C238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8F335-F59C-4667-8ED2-ED67BFBD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00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B22DF440-4486-43E4-B0CA-0BE4B3017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6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9112-6AC3-40B5-9F09-827F03B8B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BA917-348D-4D7D-AE08-C13DDE299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C68A-02C1-4B49-987E-1C6BEF84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85D2B-564C-405E-94E8-1398FEA2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7274C-8C0B-4BAD-BEA5-EBF73990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5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1969477"/>
            <a:ext cx="11438787" cy="4075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2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1969477"/>
            <a:ext cx="5611542" cy="4075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F6B102-64A8-4423-AA3E-DC944BE72C4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3853" y="1969477"/>
            <a:ext cx="5611542" cy="4075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92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472959"/>
            <a:ext cx="11438787" cy="35715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E0CE75-A655-409E-B324-9C05583EA10F}"/>
              </a:ext>
            </a:extLst>
          </p:cNvPr>
          <p:cNvSpPr txBox="1"/>
          <p:nvPr userDrawn="1"/>
        </p:nvSpPr>
        <p:spPr>
          <a:xfrm>
            <a:off x="-14068" y="1827972"/>
            <a:ext cx="2574388" cy="461665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32240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472959"/>
            <a:ext cx="5611542" cy="35715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F6B102-64A8-4423-AA3E-DC944BE72C4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3853" y="2472959"/>
            <a:ext cx="5611542" cy="35715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D5CD35-450D-44AC-8718-8157C9C46471}"/>
              </a:ext>
            </a:extLst>
          </p:cNvPr>
          <p:cNvSpPr txBox="1"/>
          <p:nvPr userDrawn="1"/>
        </p:nvSpPr>
        <p:spPr>
          <a:xfrm>
            <a:off x="-14068" y="1827972"/>
            <a:ext cx="2574388" cy="461665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87971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ACF1D-E302-4B04-A41D-4010BCDB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453AD-D386-412F-81E6-6679673927F8}"/>
              </a:ext>
            </a:extLst>
          </p:cNvPr>
          <p:cNvSpPr/>
          <p:nvPr/>
        </p:nvSpPr>
        <p:spPr>
          <a:xfrm>
            <a:off x="396880" y="2219074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81323-E0C2-4355-A350-066A6EF0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19074"/>
            <a:ext cx="10515600" cy="1834063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74F1E13B-C29E-436A-9D76-6AC9C8970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721C1E8-7D89-4EBB-A815-5293FF71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18B8BB-3D55-4548-9561-243D803F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4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FAE09-85B1-41C5-A895-3ABBB4668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605" y="2749123"/>
            <a:ext cx="7676393" cy="3295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5E749-CBC2-4FED-A4D5-03FF897FE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3623" y="2749123"/>
            <a:ext cx="3511769" cy="3300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A3F52-AE25-4B8F-A31E-0E941340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0D9AEA2D-4A75-49B2-868F-8ED5D44F5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6F64C7-88BC-4B9F-9D9C-6B23468C6FF4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C0A29D01-1B69-4D07-85F8-333648F296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841E97-99B1-4A1E-ADF7-206A430D4FD1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EF7592E-66C5-4228-9BD6-249FD6B6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AF4D13A-CB94-4399-ABD6-F1236EF7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B487539-4D0D-4547-A531-8C88F7203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388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CB3E-2A47-4346-A465-EE0F016C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48CF7-31BD-47A9-933B-420BF52AE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A2DFC-BA08-4352-8E90-48E64AEFC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C0C8C-21D0-4527-B4F0-981864317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10C0A-5D20-4924-BC9F-14D07617E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064A0-C33E-430A-8F17-0EA17E298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D7A81-2207-4952-9D16-2030324E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C1E58-E506-449B-911D-77184EFD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A picture containing clipart&#10;&#10;Description automatically generated">
            <a:extLst>
              <a:ext uri="{FF2B5EF4-FFF2-40B4-BE49-F238E27FC236}">
                <a16:creationId xmlns:a16="http://schemas.microsoft.com/office/drawing/2014/main" id="{33022867-3705-4100-A646-BFFD791C8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5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FA1E-984D-4E48-A584-F3F63AC6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22B15A-EB07-413F-95F5-55282667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7AF17-4FF4-4A9A-81D0-5A8F29F6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E20FD-4149-44FB-9D56-2E2061DB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B782A4E9-EFF2-4901-81FF-CC52AF2ED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7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CB390-D5E2-44EF-892F-440BAAC23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494C-5C9A-4417-AC81-8A3B91923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5B06D-0340-4ACD-8C2F-953F42211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4EBD-9A3D-451B-A7D4-08AE8C11319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0197F-DFDE-43C5-A224-EEF9338F4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1B0CA-AC29-4010-A650-0655F44EF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2399" y="63528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20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4" r:id="rId4"/>
    <p:sldLayoutId id="2147483675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471" y="1122363"/>
            <a:ext cx="11217729" cy="2387600"/>
          </a:xfrm>
        </p:spPr>
        <p:txBody>
          <a:bodyPr/>
          <a:lstStyle/>
          <a:p>
            <a:r>
              <a:rPr lang="en-GB" dirty="0" smtClean="0"/>
              <a:t>Secondary Storage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770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dirty="0" err="1" smtClean="0"/>
              <a:t>Organiser</a:t>
            </a:r>
            <a:r>
              <a:rPr lang="en-US" dirty="0" smtClean="0"/>
              <a:t> 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section on storage and highlight any </a:t>
            </a:r>
            <a:r>
              <a:rPr lang="en-US" smtClean="0"/>
              <a:t>key points.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63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817B990-BC1F-4F69-958D-959FFB88FE25}"/>
              </a:ext>
            </a:extLst>
          </p:cNvPr>
          <p:cNvSpPr/>
          <p:nvPr/>
        </p:nvSpPr>
        <p:spPr>
          <a:xfrm>
            <a:off x="506027" y="514905"/>
            <a:ext cx="2991775" cy="1988598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200" dirty="0" smtClean="0">
                <a:solidFill>
                  <a:srgbClr val="FF0000"/>
                </a:solidFill>
                <a:effectLst/>
              </a:rPr>
              <a:t>Topologies</a:t>
            </a:r>
            <a:endParaRPr lang="en-GB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5EE194-87F4-4C70-BBF7-A2D706DCAE94}"/>
              </a:ext>
            </a:extLst>
          </p:cNvPr>
          <p:cNvSpPr/>
          <p:nvPr/>
        </p:nvSpPr>
        <p:spPr>
          <a:xfrm>
            <a:off x="4671134" y="576478"/>
            <a:ext cx="6843204" cy="1988598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The </a:t>
            </a:r>
            <a:r>
              <a:rPr lang="en-GB" sz="2000" dirty="0">
                <a:solidFill>
                  <a:srgbClr val="FF0000"/>
                </a:solidFill>
              </a:rPr>
              <a:t>way in which constituent parts are interrelated or arranged.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6F9E78-C819-47BE-92CB-2368592D1535}"/>
              </a:ext>
            </a:extLst>
          </p:cNvPr>
          <p:cNvSpPr/>
          <p:nvPr/>
        </p:nvSpPr>
        <p:spPr>
          <a:xfrm>
            <a:off x="580244" y="2825889"/>
            <a:ext cx="3815918" cy="1988598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Top from the Greek</a:t>
            </a:r>
            <a:r>
              <a:rPr lang="en-GB" dirty="0">
                <a:solidFill>
                  <a:srgbClr val="FF0000"/>
                </a:solidFill>
              </a:rPr>
              <a:t> </a:t>
            </a:r>
            <a:r>
              <a:rPr lang="en-GB" i="1" dirty="0" err="1">
                <a:solidFill>
                  <a:srgbClr val="FF0000"/>
                </a:solidFill>
              </a:rPr>
              <a:t>topos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D2655A-DF08-4578-9041-E416C327E696}"/>
              </a:ext>
            </a:extLst>
          </p:cNvPr>
          <p:cNvSpPr/>
          <p:nvPr/>
        </p:nvSpPr>
        <p:spPr>
          <a:xfrm>
            <a:off x="5363592" y="2802384"/>
            <a:ext cx="5955436" cy="1988598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There are three commonly used network topologies “Star, Ring and Bus”.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B10240-39FF-4FAD-B92B-3ADE2EB748CF}"/>
              </a:ext>
            </a:extLst>
          </p:cNvPr>
          <p:cNvSpPr/>
          <p:nvPr/>
        </p:nvSpPr>
        <p:spPr>
          <a:xfrm>
            <a:off x="651030" y="5202314"/>
            <a:ext cx="3815918" cy="152695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Logy from </a:t>
            </a:r>
            <a:r>
              <a:rPr lang="en-GB" sz="2000" dirty="0">
                <a:solidFill>
                  <a:srgbClr val="FF0000"/>
                </a:solidFill>
              </a:rPr>
              <a:t>French -</a:t>
            </a:r>
            <a:r>
              <a:rPr lang="en-GB" sz="2000" dirty="0" err="1">
                <a:solidFill>
                  <a:srgbClr val="FF0000"/>
                </a:solidFill>
              </a:rPr>
              <a:t>logie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or medieval Latin -logia,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54388B-B2D1-43CF-B172-B70A5773BB58}"/>
              </a:ext>
            </a:extLst>
          </p:cNvPr>
          <p:cNvSpPr/>
          <p:nvPr/>
        </p:nvSpPr>
        <p:spPr>
          <a:xfrm>
            <a:off x="5363592" y="5202314"/>
            <a:ext cx="5810434" cy="152695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Mathematics </a:t>
            </a:r>
            <a:r>
              <a:rPr lang="en-GB" dirty="0">
                <a:solidFill>
                  <a:srgbClr val="FF0000"/>
                </a:solidFill>
              </a:rPr>
              <a:t>geometric </a:t>
            </a:r>
            <a:r>
              <a:rPr lang="en-GB" dirty="0" smtClean="0">
                <a:solidFill>
                  <a:srgbClr val="FF0000"/>
                </a:solidFill>
              </a:rPr>
              <a:t>and stretching</a:t>
            </a:r>
            <a:r>
              <a:rPr lang="en-GB" dirty="0" smtClean="0"/>
              <a:t>.</a:t>
            </a:r>
            <a:endParaRPr lang="en-GB" sz="20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8EEA60B-D5F9-4D71-8DE2-27F67A47C19C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4332304" y="3796683"/>
            <a:ext cx="1031288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165A187-B90A-4CA3-A83D-E1B824A0EB0B}"/>
              </a:ext>
            </a:extLst>
          </p:cNvPr>
          <p:cNvCxnSpPr>
            <a:cxnSpLocks/>
          </p:cNvCxnSpPr>
          <p:nvPr/>
        </p:nvCxnSpPr>
        <p:spPr>
          <a:xfrm>
            <a:off x="3497802" y="1305017"/>
            <a:ext cx="117333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F3351A-FA80-49A4-A62E-CF29C4138600}"/>
              </a:ext>
            </a:extLst>
          </p:cNvPr>
          <p:cNvCxnSpPr>
            <a:cxnSpLocks/>
          </p:cNvCxnSpPr>
          <p:nvPr/>
        </p:nvCxnSpPr>
        <p:spPr>
          <a:xfrm>
            <a:off x="4395926" y="5965793"/>
            <a:ext cx="113486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49F388F-0EC7-40FD-B3AD-10F61333FD89}"/>
              </a:ext>
            </a:extLst>
          </p:cNvPr>
          <p:cNvCxnSpPr>
            <a:cxnSpLocks/>
          </p:cNvCxnSpPr>
          <p:nvPr/>
        </p:nvCxnSpPr>
        <p:spPr>
          <a:xfrm>
            <a:off x="2560469" y="4790982"/>
            <a:ext cx="0" cy="49567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0F54ABE-B6BA-4AF9-A82A-41EB28A15C4A}"/>
              </a:ext>
            </a:extLst>
          </p:cNvPr>
          <p:cNvSpPr txBox="1"/>
          <p:nvPr/>
        </p:nvSpPr>
        <p:spPr>
          <a:xfrm>
            <a:off x="651030" y="673223"/>
            <a:ext cx="121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Read 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873B9-0507-4D57-A3A4-EC2019C26FDB}"/>
              </a:ext>
            </a:extLst>
          </p:cNvPr>
          <p:cNvSpPr txBox="1"/>
          <p:nvPr/>
        </p:nvSpPr>
        <p:spPr>
          <a:xfrm>
            <a:off x="4876059" y="702244"/>
            <a:ext cx="121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Define it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DC1E8E-9CCC-45CA-8C6D-CC4701A400E4}"/>
              </a:ext>
            </a:extLst>
          </p:cNvPr>
          <p:cNvSpPr txBox="1"/>
          <p:nvPr/>
        </p:nvSpPr>
        <p:spPr>
          <a:xfrm>
            <a:off x="871492" y="2979029"/>
            <a:ext cx="216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Deconstruct it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069A7C-4915-495B-9BA0-EE2BA89A2AB1}"/>
              </a:ext>
            </a:extLst>
          </p:cNvPr>
          <p:cNvSpPr txBox="1"/>
          <p:nvPr/>
        </p:nvSpPr>
        <p:spPr>
          <a:xfrm>
            <a:off x="5530788" y="2946815"/>
            <a:ext cx="121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Example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62945B-1CF3-4188-8EA0-FF42340816F6}"/>
              </a:ext>
            </a:extLst>
          </p:cNvPr>
          <p:cNvSpPr txBox="1"/>
          <p:nvPr/>
        </p:nvSpPr>
        <p:spPr>
          <a:xfrm>
            <a:off x="871492" y="5315673"/>
            <a:ext cx="152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Dig Deeper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F93391-77F4-4460-B6EE-7E37931AE90F}"/>
              </a:ext>
            </a:extLst>
          </p:cNvPr>
          <p:cNvSpPr txBox="1"/>
          <p:nvPr/>
        </p:nvSpPr>
        <p:spPr>
          <a:xfrm>
            <a:off x="5677271" y="5334571"/>
            <a:ext cx="121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Link it</a:t>
            </a:r>
          </a:p>
        </p:txBody>
      </p:sp>
    </p:spTree>
    <p:extLst>
      <p:ext uri="{BB962C8B-B14F-4D97-AF65-F5344CB8AC3E}">
        <p14:creationId xmlns:p14="http://schemas.microsoft.com/office/powerpoint/2010/main" val="39278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5955" y="862147"/>
            <a:ext cx="9144000" cy="88868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 Now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76" y="2022765"/>
            <a:ext cx="10291157" cy="388055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Explain the difference between RAM and ROM </a:t>
            </a:r>
          </a:p>
          <a:p>
            <a:endParaRPr lang="en-GB" dirty="0"/>
          </a:p>
          <a:p>
            <a:pPr algn="l"/>
            <a:r>
              <a:rPr lang="en-GB" dirty="0" smtClean="0"/>
              <a:t>RAM = </a:t>
            </a:r>
          </a:p>
          <a:p>
            <a:pPr algn="l"/>
            <a:r>
              <a:rPr lang="en-GB" dirty="0" smtClean="0"/>
              <a:t>ROM =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4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F539F-A184-4DE1-86E3-7991B146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Secondary Storage?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015BC82-207F-4A77-A688-C04FF99C3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237063"/>
              </p:ext>
            </p:extLst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5724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B167DD-991F-4EDB-9FC1-5315407E6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27B167DD-991F-4EDB-9FC1-5315407E6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A02D87-C1E2-467E-AA57-6809C98AD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6EA02D87-C1E2-467E-AA57-6809C98ADA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A8FEDA-250A-43D3-8D7F-1A77BBA4A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95A8FEDA-250A-43D3-8D7F-1A77BBA4AA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9E0D4B-3058-448C-9535-D1BA53ECE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089E0D4B-3058-448C-9535-D1BA53ECE3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F539F-A184-4DE1-86E3-7991B146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 We Need Secondary Storage? - Task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015BC82-207F-4A77-A688-C04FF99C3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108315"/>
              </p:ext>
            </p:extLst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9515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6CA94D-F21B-4A44-8368-B15EED33B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7B6CA94D-F21B-4A44-8368-B15EED33B7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B167DD-991F-4EDB-9FC1-5315407E6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27B167DD-991F-4EDB-9FC1-5315407E6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A02D87-C1E2-467E-AA57-6809C98AD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6EA02D87-C1E2-467E-AA57-6809C98ADA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A8FEDA-250A-43D3-8D7F-1A77BBA4A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95A8FEDA-250A-43D3-8D7F-1A77BBA4AA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F539F-A184-4DE1-86E3-7991B146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 We Need Secondary Storage? </a:t>
            </a:r>
            <a:r>
              <a:rPr lang="en-GB"/>
              <a:t>- Task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015BC82-207F-4A77-A688-C04FF99C3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714774"/>
              </p:ext>
            </p:extLst>
          </p:nvPr>
        </p:nvGraphicFramePr>
        <p:xfrm>
          <a:off x="376238" y="2473325"/>
          <a:ext cx="11439525" cy="3571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3463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6CA94D-F21B-4A44-8368-B15EED33B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7B6CA94D-F21B-4A44-8368-B15EED33B7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B167DD-991F-4EDB-9FC1-5315407E6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27B167DD-991F-4EDB-9FC1-5315407E6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F539F-A184-4DE1-86E3-7991B146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Magnetic Storage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015BC82-207F-4A77-A688-C04FF99C3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095303"/>
              </p:ext>
            </p:extLst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5706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5F2F7-4874-45DB-9041-BB7DB47B4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AC35F2F7-4874-45DB-9041-BB7DB47B4D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6CA94D-F21B-4A44-8368-B15EED33B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7B6CA94D-F21B-4A44-8368-B15EED33B7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25B060-64BC-4BA8-8F31-890385B0A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ED25B060-64BC-4BA8-8F31-890385B0A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B167DD-991F-4EDB-9FC1-5315407E6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27B167DD-991F-4EDB-9FC1-5315407E6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10239B-F589-4FDB-92DB-C41B19DF4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C410239B-F589-4FDB-92DB-C41B19DF4E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A02D87-C1E2-467E-AA57-6809C98AD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6EA02D87-C1E2-467E-AA57-6809C98ADA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40245-C39F-4F4F-B016-98DD54C98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Magnetic Storage Pros &amp; Cons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229E2501-CDA5-4036-9D0F-23A86E3D0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8592"/>
              </p:ext>
            </p:extLst>
          </p:nvPr>
        </p:nvGraphicFramePr>
        <p:xfrm>
          <a:off x="376238" y="2699657"/>
          <a:ext cx="5611812" cy="334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28965FCF-0DE4-4054-9659-201BE1B792E8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541827681"/>
              </p:ext>
            </p:extLst>
          </p:nvPr>
        </p:nvGraphicFramePr>
        <p:xfrm>
          <a:off x="6203950" y="2699656"/>
          <a:ext cx="5611813" cy="3345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9DAA4A5-CF94-416B-9876-8A2539FC0DBB}"/>
              </a:ext>
            </a:extLst>
          </p:cNvPr>
          <p:cNvSpPr txBox="1"/>
          <p:nvPr/>
        </p:nvSpPr>
        <p:spPr>
          <a:xfrm>
            <a:off x="376237" y="2107474"/>
            <a:ext cx="5611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Advantages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B077DB-4244-45E1-AAB7-E1443150B03F}"/>
              </a:ext>
            </a:extLst>
          </p:cNvPr>
          <p:cNvSpPr txBox="1"/>
          <p:nvPr/>
        </p:nvSpPr>
        <p:spPr>
          <a:xfrm>
            <a:off x="6203949" y="2114881"/>
            <a:ext cx="5611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Disadvantages</a:t>
            </a:r>
          </a:p>
        </p:txBody>
      </p:sp>
    </p:spTree>
    <p:extLst>
      <p:ext uri="{BB962C8B-B14F-4D97-AF65-F5344CB8AC3E}">
        <p14:creationId xmlns:p14="http://schemas.microsoft.com/office/powerpoint/2010/main" val="1700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B167DD-991F-4EDB-9FC1-5315407E6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27B167DD-991F-4EDB-9FC1-5315407E6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A02D87-C1E2-467E-AA57-6809C98AD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6EA02D87-C1E2-467E-AA57-6809C98ADA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7B167DD-991F-4EDB-9FC1-5315407E6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27B167DD-991F-4EDB-9FC1-5315407E6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EA02D87-C1E2-467E-AA57-6809C98AD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dgm id="{6EA02D87-C1E2-467E-AA57-6809C98ADA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  <p:bldGraphic spid="8" grpId="0" uiExpand="1">
        <p:bldSub>
          <a:bldDgm bld="one"/>
        </p:bldSub>
      </p:bldGraphic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CC545BC-EAA7-43FE-AA36-7F33419CD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Uses of Magnetic Storage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64D5766E-312A-43EB-A8E7-DFB40A38B2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95343"/>
              </p:ext>
            </p:extLst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38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C0AEEE38-DD7C-45BB-9B76-C08319A6F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818B95-6317-4324-BA29-557DD35B5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02818B95-6317-4324-BA29-557DD35B5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6CA94D-F21B-4A44-8368-B15EED33B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7B6CA94D-F21B-4A44-8368-B15EED33B7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A02D87-C1E2-467E-AA57-6809C98AD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6EA02D87-C1E2-467E-AA57-6809C98ADA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A8FEDA-250A-43D3-8D7F-1A77BBA4A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graphicEl>
                                              <a:dgm id="{95A8FEDA-250A-43D3-8D7F-1A77BBA4AA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5AF381-4ADE-4267-8267-57CF7B862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315AF381-4ADE-4267-8267-57CF7B862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Common CPU Components"/>
  <p:tag name="ISPRING_FIRST_PUBLISH" val="1"/>
  <p:tag name="ISPRING_LMS_API_VERSION" val="SCORM 1.2"/>
  <p:tag name="ISPRING_ULTRA_SCORM_COURSE_ID" val="7466764C-5C43-4114-BFF6-114690688830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FFFDH\uFFFD\uFFFD{EF5839D6-DE8A-442E-BDF8-941DF9767B9A}&quot;,&quot;C:\\Users\\dric\\OneDrive\\Documents\\Presentations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PASSING_SCORE" val="100.000000"/>
  <p:tag name="ISPRING_CURRENT_PLAYER_ID" val="universal-no-vide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LAYER_LAYOUT_TYPE" val="NoSideba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LAYER_LAYOUT_TYPE" val="NoSideba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LAYER_LAYOUT_TYPE" val="NoSideba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LAYER_LAYOUT_TYPE" val="NoSidebar"/>
</p:tagLst>
</file>

<file path=ppt/theme/theme1.xml><?xml version="1.0" encoding="utf-8"?>
<a:theme xmlns:a="http://schemas.openxmlformats.org/drawingml/2006/main" name="KnowItAllNinja">
  <a:themeElements>
    <a:clrScheme name="KnowItAllNinja">
      <a:dk1>
        <a:srgbClr val="FFFFFF"/>
      </a:dk1>
      <a:lt1>
        <a:srgbClr val="FFFFFF"/>
      </a:lt1>
      <a:dk2>
        <a:srgbClr val="93A3B8"/>
      </a:dk2>
      <a:lt2>
        <a:srgbClr val="44546A"/>
      </a:lt2>
      <a:accent1>
        <a:srgbClr val="44546A"/>
      </a:accent1>
      <a:accent2>
        <a:srgbClr val="5B9BD5"/>
      </a:accent2>
      <a:accent3>
        <a:srgbClr val="70AD47"/>
      </a:accent3>
      <a:accent4>
        <a:srgbClr val="EA3434"/>
      </a:accent4>
      <a:accent5>
        <a:srgbClr val="954F72"/>
      </a:accent5>
      <a:accent6>
        <a:srgbClr val="EB7033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ItAllNinja" id="{BFC5B792-6AC5-4DC1-8073-A865866714A6}" vid="{F87F5D10-748D-4384-8761-E7CBB719F4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KnowItAllNinja</Template>
  <TotalTime>1606</TotalTime>
  <Words>541</Words>
  <Application>Microsoft Office PowerPoint</Application>
  <PresentationFormat>Widescreen</PresentationFormat>
  <Paragraphs>66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Gill Sans MT</vt:lpstr>
      <vt:lpstr>Times New Roman</vt:lpstr>
      <vt:lpstr>KnowItAllNinja</vt:lpstr>
      <vt:lpstr>Secondary Storage </vt:lpstr>
      <vt:lpstr>PowerPoint Presentation</vt:lpstr>
      <vt:lpstr>Do Now</vt:lpstr>
      <vt:lpstr>What is Secondary Storage?</vt:lpstr>
      <vt:lpstr>Do We Need Secondary Storage? - Task</vt:lpstr>
      <vt:lpstr>Do We Need Secondary Storage? - Task</vt:lpstr>
      <vt:lpstr>Magnetic Storage</vt:lpstr>
      <vt:lpstr>Magnetic Storage Pros &amp; Cons</vt:lpstr>
      <vt:lpstr>Uses of Magnetic Storage</vt:lpstr>
      <vt:lpstr>Knowledge Organiser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CPU Components</dc:title>
  <dc:creator>Daniel Richardson</dc:creator>
  <cp:lastModifiedBy>Karen Orchard</cp:lastModifiedBy>
  <cp:revision>54</cp:revision>
  <dcterms:created xsi:type="dcterms:W3CDTF">2019-01-21T09:12:08Z</dcterms:created>
  <dcterms:modified xsi:type="dcterms:W3CDTF">2020-09-16T18:51:52Z</dcterms:modified>
</cp:coreProperties>
</file>