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E60F9-D855-4A8B-AA39-B0D6900AB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C822B-A342-4B3F-8643-C1B50A89A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4509B9-5988-497A-91D0-33F93FCB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CC76A-CC99-4348-A0D8-CE8946143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9DF80-BE90-48FD-8EA2-912274A74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403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1B87A-AD5D-4EEB-A3B7-97B2879D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1EB4A8-D44B-4363-8EEF-2B61A4527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49EA5-4018-4673-8F95-B86D125D6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E0AB-5B1D-44A0-85BB-87CABCA0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EBE9-15F2-4D1F-9E49-F13D0D9AE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6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0E495-2C1B-41B2-8DCC-AF6AF3C80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C4354-9B6B-4662-ACEC-279641099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CCBF2-90D7-4A78-93C3-221F7B61E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0033-8515-4B0F-986A-AE9CF86E8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A5430-4888-48B9-B01A-46DCD1101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4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51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076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3738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9223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9175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1307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64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2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5644D-3D24-493B-B298-4DB922C7B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AC9B1-B72A-4175-9F32-A099B7772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6624E-5076-419F-B4C8-E02EDDF80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46AC3B-54B3-4900-852D-15E3CCD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531A-5985-4584-B6FB-6911A9C7C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3937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9128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226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29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2C5D-E4BD-4695-987F-4E31CD3F1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860EE-D35F-4BA1-AC44-A248EF0E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9F27A-7701-4276-BDC7-74469D086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0DCC7-3677-482E-84A3-35683197D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20ED1D-6BC4-4A43-AAD2-74FBC7018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3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72C4F-4A70-47FE-83D2-CC1F791FA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11A621-AF54-411E-A4A5-24BB08FC8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48357D-7AEA-4F52-8218-C376A462A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F37AE-CE0D-4C42-AC8C-6BF5C8E12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06CC8-49B4-4A1C-8C0A-CDAFCF149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783694-4B85-4820-93C0-7A5E0C8DB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790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7C815-6552-4F2F-BDC3-4139E3B4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9B0D1-D5BF-460A-A369-2C022DD14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83E794-676C-468C-8456-51C1B714F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8ADE0-8D3E-4688-9FD3-DC77F171D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7F81A8-EAC4-44E2-A62B-981E852BC6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E842B1-30D3-46C0-84A9-19A3DA721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A4960B-A008-4B45-BEB4-2DA1DB19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8C7043-694C-41E8-AE2D-EA9F9CC0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37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F11A2-7D3B-4A88-9A15-A1C78E31C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9F262D-2F75-4545-9AFF-32D149EEF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CCEA8C-832E-4DE4-A466-687A89D74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5CE9C-4A44-4DE6-947D-8E82D4002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23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86745C-F71A-457B-9594-BB503217C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CEE1DA-7BE5-45DD-81DF-993A7A9F5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06BC25-3F7B-4E88-AD48-20161884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99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8B7F3-2858-4775-896B-DE2805776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49FB0-F1AC-4FE1-BE09-E723EC70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65DDF-5321-45E9-9DCC-50C0C98C54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093420-2A06-4D03-A215-18F24DBFC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00BD2B-F296-416A-92F9-16CFA5296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52902-AC37-40A4-8236-0ABE4C3C2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84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724E-D39E-4817-81B0-A7ACD5E4D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87372B-F621-4C19-9BDD-69682CC5B0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47C1A-5176-48EF-9292-25F2BB16DD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CDED22-40A0-49B7-A12A-2CA373D15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82539-8A25-4356-9C1C-7AB95865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941FB-4256-42CD-917F-A4B2CFA6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858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A0E56-4CBC-4261-A033-03EF92C53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3EF14B-22FC-4C82-B56E-513CEF8EA6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CB68B-0C1A-4769-BF58-86CB7BA3D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35B2-5954-4793-89D5-3601A5D1EC5A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1EEDE7-64F8-468D-9056-91EA4D389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3F66B-728C-4853-B423-FAB99993A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23B83-C176-450B-8680-9A5789224F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27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44E82-6692-479F-B0F2-BD4BC3D5D7ED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D5421-38E7-470A-BF88-FDDE2893B9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349" y="606974"/>
            <a:ext cx="5200996" cy="1055572"/>
          </a:xfrm>
        </p:spPr>
        <p:txBody>
          <a:bodyPr/>
          <a:lstStyle/>
          <a:p>
            <a:r>
              <a:rPr lang="en-GB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DO IT NOW!</a:t>
            </a:r>
            <a:endParaRPr lang="en-GB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647" y="1662546"/>
            <a:ext cx="10656915" cy="1655762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On your white board, draw and finish labelling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t</a:t>
            </a:r>
            <a:r>
              <a:rPr lang="en-GB" sz="3600" dirty="0" smtClean="0">
                <a:latin typeface="Comic Sans MS" panose="030F0702030302020204" pitchFamily="66" charset="0"/>
              </a:rPr>
              <a:t>he places on this stage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150523" y="3021291"/>
          <a:ext cx="6253017" cy="27051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4339">
                  <a:extLst>
                    <a:ext uri="{9D8B030D-6E8A-4147-A177-3AD203B41FA5}">
                      <a16:colId xmlns:a16="http://schemas.microsoft.com/office/drawing/2014/main" val="4102324489"/>
                    </a:ext>
                  </a:extLst>
                </a:gridCol>
                <a:gridCol w="2084339">
                  <a:extLst>
                    <a:ext uri="{9D8B030D-6E8A-4147-A177-3AD203B41FA5}">
                      <a16:colId xmlns:a16="http://schemas.microsoft.com/office/drawing/2014/main" val="3274239931"/>
                    </a:ext>
                  </a:extLst>
                </a:gridCol>
                <a:gridCol w="2084339">
                  <a:extLst>
                    <a:ext uri="{9D8B030D-6E8A-4147-A177-3AD203B41FA5}">
                      <a16:colId xmlns:a16="http://schemas.microsoft.com/office/drawing/2014/main" val="3028687795"/>
                    </a:ext>
                  </a:extLst>
                </a:gridCol>
              </a:tblGrid>
              <a:tr h="90172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787324"/>
                  </a:ext>
                </a:extLst>
              </a:tr>
              <a:tr h="901726"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STAG</a:t>
                      </a:r>
                      <a:r>
                        <a:rPr lang="en-GB" baseline="0" dirty="0" smtClean="0"/>
                        <a:t>E RIGHT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  <a:p>
                      <a:pPr algn="ctr"/>
                      <a:r>
                        <a:rPr lang="en-GB" dirty="0" smtClean="0"/>
                        <a:t>CENTRE</a:t>
                      </a:r>
                      <a:r>
                        <a:rPr lang="en-GB" baseline="0" dirty="0" smtClean="0"/>
                        <a:t> STAGE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161975"/>
                  </a:ext>
                </a:extLst>
              </a:tr>
              <a:tr h="901726"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DOWNSTAGE</a:t>
                      </a:r>
                    </a:p>
                    <a:p>
                      <a:pPr algn="ctr"/>
                      <a:r>
                        <a:rPr lang="en-GB" dirty="0" smtClean="0"/>
                        <a:t>LEFT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98998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3150523" y="5865244"/>
          <a:ext cx="624747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47476">
                  <a:extLst>
                    <a:ext uri="{9D8B030D-6E8A-4147-A177-3AD203B41FA5}">
                      <a16:colId xmlns:a16="http://schemas.microsoft.com/office/drawing/2014/main" val="29475155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u="sng" dirty="0" smtClean="0"/>
                        <a:t>AUDIENCE</a:t>
                      </a:r>
                      <a:r>
                        <a:rPr lang="en-GB" u="sng" baseline="0" dirty="0" smtClean="0"/>
                        <a:t> </a:t>
                      </a:r>
                      <a:endParaRPr lang="en-GB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464083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49579">
            <a:off x="454588" y="3642553"/>
            <a:ext cx="2064169" cy="1264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9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1_Office Theme</vt:lpstr>
      <vt:lpstr>Office Theme</vt:lpstr>
      <vt:lpstr>DO IT NOW!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 Osgood</dc:creator>
  <cp:lastModifiedBy>Dean Osgood</cp:lastModifiedBy>
  <cp:revision>6</cp:revision>
  <dcterms:created xsi:type="dcterms:W3CDTF">2020-09-18T14:47:45Z</dcterms:created>
  <dcterms:modified xsi:type="dcterms:W3CDTF">2020-09-18T14:53:17Z</dcterms:modified>
</cp:coreProperties>
</file>