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60F9-D855-4A8B-AA39-B0D6900AB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C822B-A342-4B3F-8643-C1B50A89A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09B9-5988-497A-91D0-33F93FCB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CC76A-CC99-4348-A0D8-CE894614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9DF80-BE90-48FD-8EA2-912274A7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0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87A-AD5D-4EEB-A3B7-97B2879D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EB4A8-D44B-4363-8EEF-2B61A4527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9EA5-4018-4673-8F95-B86D125D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E0AB-5B1D-44A0-85BB-87CABCA0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EBE9-15F2-4D1F-9E49-F13D0D9A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E495-2C1B-41B2-8DCC-AF6AF3C80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C4354-9B6B-4662-ACEC-27964109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CCBF2-90D7-4A78-93C3-221F7B61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0033-8515-4B0F-986A-AE9CF86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A5430-4888-48B9-B01A-46DCD110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4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644D-3D24-493B-B298-4DB922C7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C9B1-B72A-4175-9F32-A099B777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6624E-5076-419F-B4C8-E02EDD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AC3B-54B3-4900-852D-15E3CCD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531A-5985-4584-B6FB-6911A9C7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9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2C5D-E4BD-4695-987F-4E31CD3F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860EE-D35F-4BA1-AC44-A248EF0E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9F27A-7701-4276-BDC7-74469D08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DCC7-3677-482E-84A3-35683197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ED1D-6BC4-4A43-AAD2-74FBC701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3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C4F-4A70-47FE-83D2-CC1F791F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A621-AF54-411E-A4A5-24BB08FC8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8357D-7AEA-4F52-8218-C376A462A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F37AE-CE0D-4C42-AC8C-6BF5C8E1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6CC8-49B4-4A1C-8C0A-CDAFCF14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83694-4B85-4820-93C0-7A5E0C8D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815-6552-4F2F-BDC3-4139E3B4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9B0D1-D5BF-460A-A369-2C022DD14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3E794-676C-468C-8456-51C1B714F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8ADE0-8D3E-4688-9FD3-DC77F171D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81A8-EAC4-44E2-A62B-981E852BC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842B1-30D3-46C0-84A9-19A3DA72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4960B-A008-4B45-BEB4-2DA1DB19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C7043-694C-41E8-AE2D-EA9F9CC0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11A2-7D3B-4A88-9A15-A1C78E31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F262D-2F75-4545-9AFF-32D149EE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EA8C-832E-4DE4-A466-687A89D7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5CE9C-4A44-4DE6-947D-8E82D400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6745C-F71A-457B-9594-BB503217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EE1DA-7BE5-45DD-81DF-993A7A9F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6BC25-3F7B-4E88-AD48-20161884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B7F3-2858-4775-896B-DE280577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49FB0-F1AC-4FE1-BE09-E723EC70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5DDF-5321-45E9-9DCC-50C0C98C5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93420-2A06-4D03-A215-18F24DBF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0BD2B-F296-416A-92F9-16CFA529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2902-AC37-40A4-8236-0ABE4C3C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724E-D39E-4817-81B0-A7ACD5E4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7372B-F621-4C19-9BDD-69682CC5B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47C1A-5176-48EF-9292-25F2BB16D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DED22-40A0-49B7-A12A-2CA373D1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82539-8A25-4356-9C1C-7AB95865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941FB-4256-42CD-917F-A4B2CFA6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A0E56-4CBC-4261-A033-03EF92C5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EF14B-22FC-4C82-B56E-513CEF8E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CB68B-0C1A-4769-BF58-86CB7BA3D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EEDE7-64F8-468D-9056-91EA4D389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F66B-728C-4853-B423-FAB99993A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7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17B990-BC1F-4F69-958D-959FFB88FE25}"/>
              </a:ext>
            </a:extLst>
          </p:cNvPr>
          <p:cNvSpPr/>
          <p:nvPr/>
        </p:nvSpPr>
        <p:spPr>
          <a:xfrm>
            <a:off x="506027" y="514905"/>
            <a:ext cx="2991775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EE194-87F4-4C70-BBF7-A2D706DCAE94}"/>
              </a:ext>
            </a:extLst>
          </p:cNvPr>
          <p:cNvSpPr/>
          <p:nvPr/>
        </p:nvSpPr>
        <p:spPr>
          <a:xfrm>
            <a:off x="4671134" y="514905"/>
            <a:ext cx="6843204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up on a firm or permanent basis.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F9E78-C819-47BE-92CB-2368592D1535}"/>
              </a:ext>
            </a:extLst>
          </p:cNvPr>
          <p:cNvSpPr/>
          <p:nvPr/>
        </p:nvSpPr>
        <p:spPr>
          <a:xfrm>
            <a:off x="651030" y="2802384"/>
            <a:ext cx="3815918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Old French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-, present participle stem of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2655A-DF08-4578-9041-E416C327E696}"/>
              </a:ext>
            </a:extLst>
          </p:cNvPr>
          <p:cNvSpPr/>
          <p:nvPr/>
        </p:nvSpPr>
        <p:spPr>
          <a:xfrm>
            <a:off x="5363592" y="2802384"/>
            <a:ext cx="5955436" cy="1988598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actors establish the setting at the beginning of the play.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B10240-39FF-4FAD-B92B-3ADE2EB748CF}"/>
              </a:ext>
            </a:extLst>
          </p:cNvPr>
          <p:cNvSpPr/>
          <p:nvPr/>
        </p:nvSpPr>
        <p:spPr>
          <a:xfrm>
            <a:off x="651030" y="5202314"/>
            <a:ext cx="3815918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54388B-B2D1-43CF-B172-B70A5773BB58}"/>
              </a:ext>
            </a:extLst>
          </p:cNvPr>
          <p:cNvSpPr/>
          <p:nvPr/>
        </p:nvSpPr>
        <p:spPr>
          <a:xfrm>
            <a:off x="5363592" y="5202314"/>
            <a:ext cx="5810434" cy="1526959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Create, Begin, Launch, Inaugurate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EEA60B-D5F9-4D71-8DE2-27F67A47C19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332304" y="3796683"/>
            <a:ext cx="103128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65A187-B90A-4CA3-A83D-E1B824A0EB0B}"/>
              </a:ext>
            </a:extLst>
          </p:cNvPr>
          <p:cNvCxnSpPr>
            <a:cxnSpLocks/>
          </p:cNvCxnSpPr>
          <p:nvPr/>
        </p:nvCxnSpPr>
        <p:spPr>
          <a:xfrm>
            <a:off x="3497802" y="1305017"/>
            <a:ext cx="117333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3351A-FA80-49A4-A62E-CF29C4138600}"/>
              </a:ext>
            </a:extLst>
          </p:cNvPr>
          <p:cNvCxnSpPr>
            <a:cxnSpLocks/>
          </p:cNvCxnSpPr>
          <p:nvPr/>
        </p:nvCxnSpPr>
        <p:spPr>
          <a:xfrm>
            <a:off x="4395926" y="5965793"/>
            <a:ext cx="11348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9F388F-0EC7-40FD-B3AD-10F61333FD89}"/>
              </a:ext>
            </a:extLst>
          </p:cNvPr>
          <p:cNvCxnSpPr>
            <a:cxnSpLocks/>
          </p:cNvCxnSpPr>
          <p:nvPr/>
        </p:nvCxnSpPr>
        <p:spPr>
          <a:xfrm>
            <a:off x="2560469" y="4790982"/>
            <a:ext cx="0" cy="49567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0F54ABE-B6BA-4AF9-A82A-41EB28A15C4A}"/>
              </a:ext>
            </a:extLst>
          </p:cNvPr>
          <p:cNvSpPr txBox="1"/>
          <p:nvPr/>
        </p:nvSpPr>
        <p:spPr>
          <a:xfrm>
            <a:off x="651030" y="673223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Read 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873B9-0507-4D57-A3A4-EC2019C26FDB}"/>
              </a:ext>
            </a:extLst>
          </p:cNvPr>
          <p:cNvSpPr txBox="1"/>
          <p:nvPr/>
        </p:nvSpPr>
        <p:spPr>
          <a:xfrm>
            <a:off x="4876059" y="702244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Define 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C1E8E-9CCC-45CA-8C6D-CC4701A400E4}"/>
              </a:ext>
            </a:extLst>
          </p:cNvPr>
          <p:cNvSpPr txBox="1"/>
          <p:nvPr/>
        </p:nvSpPr>
        <p:spPr>
          <a:xfrm>
            <a:off x="871492" y="2979029"/>
            <a:ext cx="216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Deconstruct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069A7C-4915-495B-9BA0-EE2BA89A2AB1}"/>
              </a:ext>
            </a:extLst>
          </p:cNvPr>
          <p:cNvSpPr txBox="1"/>
          <p:nvPr/>
        </p:nvSpPr>
        <p:spPr>
          <a:xfrm>
            <a:off x="5530788" y="2946815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62945B-1CF3-4188-8EA0-FF42340816F6}"/>
              </a:ext>
            </a:extLst>
          </p:cNvPr>
          <p:cNvSpPr txBox="1"/>
          <p:nvPr/>
        </p:nvSpPr>
        <p:spPr>
          <a:xfrm>
            <a:off x="871492" y="5315673"/>
            <a:ext cx="152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 Deeper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93391-77F4-4460-B6EE-7E37931AE90F}"/>
              </a:ext>
            </a:extLst>
          </p:cNvPr>
          <p:cNvSpPr txBox="1"/>
          <p:nvPr/>
        </p:nvSpPr>
        <p:spPr>
          <a:xfrm>
            <a:off x="5677271" y="5334571"/>
            <a:ext cx="121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Link it</a:t>
            </a:r>
          </a:p>
        </p:txBody>
      </p:sp>
    </p:spTree>
    <p:extLst>
      <p:ext uri="{BB962C8B-B14F-4D97-AF65-F5344CB8AC3E}">
        <p14:creationId xmlns:p14="http://schemas.microsoft.com/office/powerpoint/2010/main" val="34458736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1_Office Theme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Osgood</dc:creator>
  <cp:lastModifiedBy>Dean Osgood</cp:lastModifiedBy>
  <cp:revision>2</cp:revision>
  <dcterms:created xsi:type="dcterms:W3CDTF">2020-09-18T14:47:45Z</dcterms:created>
  <dcterms:modified xsi:type="dcterms:W3CDTF">2020-09-18T14:49:45Z</dcterms:modified>
</cp:coreProperties>
</file>