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1" r:id="rId4"/>
    <p:sldId id="260" r:id="rId5"/>
    <p:sldId id="262" r:id="rId6"/>
    <p:sldId id="269" r:id="rId7"/>
    <p:sldId id="263" r:id="rId8"/>
    <p:sldId id="268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y Rozmarynowski" initials="AR" lastIdx="1" clrIdx="0">
    <p:extLst>
      <p:ext uri="{19B8F6BF-5375-455C-9EA6-DF929625EA0E}">
        <p15:presenceInfo xmlns:p15="http://schemas.microsoft.com/office/powerpoint/2012/main" userId="Antony Rozmaryno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0B74D-0B2C-49AE-9DDD-B1571DBFBE5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12C39-BAEA-4AED-A1B6-4990C7519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fld id="{E1AE0F9F-A79C-423E-9543-EC8AB16A2E0D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/>
              <a:t>This slide shows further examples of reaction to school subjects.</a:t>
            </a:r>
          </a:p>
        </p:txBody>
      </p:sp>
    </p:spTree>
    <p:extLst>
      <p:ext uri="{BB962C8B-B14F-4D97-AF65-F5344CB8AC3E}">
        <p14:creationId xmlns:p14="http://schemas.microsoft.com/office/powerpoint/2010/main" val="34625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7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6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2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2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9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4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0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2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5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7307-AD92-4837-AE83-827DC2788DA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99E35-51E2-4408-BECF-8A9317210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3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Do Now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492" y="0"/>
            <a:ext cx="6685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0" y="0"/>
            <a:ext cx="2592388" cy="45720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>
                <a:solidFill>
                  <a:schemeClr val="bg1"/>
                </a:solidFill>
              </a:rPr>
              <a:t>Las asignaturas 1</a:t>
            </a:r>
          </a:p>
        </p:txBody>
      </p:sp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1676400" y="3810001"/>
            <a:ext cx="3352800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las ciencias</a:t>
            </a:r>
          </a:p>
        </p:txBody>
      </p:sp>
      <p:sp>
        <p:nvSpPr>
          <p:cNvPr id="15364" name="Rectangle 23"/>
          <p:cNvSpPr>
            <a:spLocks noChangeArrowheads="1"/>
          </p:cNvSpPr>
          <p:nvPr/>
        </p:nvSpPr>
        <p:spPr bwMode="auto">
          <a:xfrm>
            <a:off x="4114801" y="1"/>
            <a:ext cx="492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2000">
                <a:solidFill>
                  <a:schemeClr val="bg1"/>
                </a:solidFill>
                <a:cs typeface="Arial" panose="020B0604020202020204" pitchFamily="34" charset="0"/>
              </a:rPr>
              <a:t>¿</a:t>
            </a:r>
            <a:r>
              <a:rPr lang="en-GB" altLang="en-US" sz="2000">
                <a:solidFill>
                  <a:schemeClr val="bg1"/>
                </a:solidFill>
              </a:rPr>
              <a:t>Qu</a:t>
            </a:r>
            <a:r>
              <a:rPr lang="en-GB" altLang="en-US" sz="2000">
                <a:solidFill>
                  <a:schemeClr val="bg1"/>
                </a:solidFill>
                <a:cs typeface="Arial" panose="020B0604020202020204" pitchFamily="34" charset="0"/>
              </a:rPr>
              <a:t>é asignaturas estudias en el instituto</a:t>
            </a:r>
            <a:r>
              <a:rPr lang="en-GB" altLang="en-US" sz="2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1676400" y="44196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 f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í</a:t>
            </a:r>
            <a:r>
              <a:rPr lang="en-GB" altLang="en-US">
                <a:solidFill>
                  <a:schemeClr val="bg1"/>
                </a:solidFill>
              </a:rPr>
              <a:t>sica   </a:t>
            </a:r>
          </a:p>
        </p:txBody>
      </p:sp>
      <p:sp>
        <p:nvSpPr>
          <p:cNvPr id="15366" name="Rectangle 27"/>
          <p:cNvSpPr>
            <a:spLocks noChangeArrowheads="1"/>
          </p:cNvSpPr>
          <p:nvPr/>
        </p:nvSpPr>
        <p:spPr bwMode="auto">
          <a:xfrm>
            <a:off x="1676400" y="56388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 qu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í</a:t>
            </a:r>
            <a:r>
              <a:rPr lang="en-GB" altLang="en-US">
                <a:solidFill>
                  <a:schemeClr val="bg1"/>
                </a:solidFill>
              </a:rPr>
              <a:t>mica</a:t>
            </a:r>
          </a:p>
        </p:txBody>
      </p:sp>
      <p:sp>
        <p:nvSpPr>
          <p:cNvPr id="15367" name="Rectangle 29"/>
          <p:cNvSpPr>
            <a:spLocks noChangeArrowheads="1"/>
          </p:cNvSpPr>
          <p:nvPr/>
        </p:nvSpPr>
        <p:spPr bwMode="auto">
          <a:xfrm>
            <a:off x="1676400" y="50292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 biolog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ía</a:t>
            </a:r>
          </a:p>
        </p:txBody>
      </p:sp>
      <p:sp>
        <p:nvSpPr>
          <p:cNvPr id="15368" name="Rectangle 30"/>
          <p:cNvSpPr>
            <a:spLocks noChangeArrowheads="1"/>
          </p:cNvSpPr>
          <p:nvPr/>
        </p:nvSpPr>
        <p:spPr bwMode="auto">
          <a:xfrm>
            <a:off x="1676400" y="609601"/>
            <a:ext cx="3352800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los idiomas modernos</a:t>
            </a:r>
          </a:p>
        </p:txBody>
      </p:sp>
      <p:sp>
        <p:nvSpPr>
          <p:cNvPr id="15369" name="Rectangle 32"/>
          <p:cNvSpPr>
            <a:spLocks noChangeArrowheads="1"/>
          </p:cNvSpPr>
          <p:nvPr/>
        </p:nvSpPr>
        <p:spPr bwMode="auto">
          <a:xfrm>
            <a:off x="1676400" y="24384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el alem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án</a:t>
            </a:r>
          </a:p>
        </p:txBody>
      </p:sp>
      <p:sp>
        <p:nvSpPr>
          <p:cNvPr id="15370" name="Rectangle 34"/>
          <p:cNvSpPr>
            <a:spLocks noChangeArrowheads="1"/>
          </p:cNvSpPr>
          <p:nvPr/>
        </p:nvSpPr>
        <p:spPr bwMode="auto">
          <a:xfrm>
            <a:off x="1676400" y="12192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el franc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és</a:t>
            </a:r>
          </a:p>
        </p:txBody>
      </p:sp>
      <p:sp>
        <p:nvSpPr>
          <p:cNvPr id="15371" name="Rectangle 36"/>
          <p:cNvSpPr>
            <a:spLocks noChangeArrowheads="1"/>
          </p:cNvSpPr>
          <p:nvPr/>
        </p:nvSpPr>
        <p:spPr bwMode="auto">
          <a:xfrm>
            <a:off x="1676400" y="18288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el espa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ño</a:t>
            </a:r>
            <a:r>
              <a:rPr lang="en-GB" altLang="en-US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5372" name="Rectangle 38"/>
          <p:cNvSpPr>
            <a:spLocks noChangeArrowheads="1"/>
          </p:cNvSpPr>
          <p:nvPr/>
        </p:nvSpPr>
        <p:spPr bwMode="auto">
          <a:xfrm>
            <a:off x="1676400" y="30480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el ingl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és </a:t>
            </a:r>
          </a:p>
        </p:txBody>
      </p:sp>
      <p:pic>
        <p:nvPicPr>
          <p:cNvPr id="15373" name="Picture 40" descr="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6220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41" descr="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42" descr="engl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36220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43" descr="fren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45" descr="ger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51" descr="phys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53" descr="spanis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0" name="Text Box 55"/>
          <p:cNvSpPr txBox="1">
            <a:spLocks noChangeArrowheads="1"/>
          </p:cNvSpPr>
          <p:nvPr/>
        </p:nvSpPr>
        <p:spPr bwMode="auto">
          <a:xfrm>
            <a:off x="5715001" y="18288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A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5381" name="Text Box 56"/>
          <p:cNvSpPr txBox="1">
            <a:spLocks noChangeArrowheads="1"/>
          </p:cNvSpPr>
          <p:nvPr/>
        </p:nvSpPr>
        <p:spPr bwMode="auto">
          <a:xfrm>
            <a:off x="7391401" y="18288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B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5382" name="Text Box 57"/>
          <p:cNvSpPr txBox="1">
            <a:spLocks noChangeArrowheads="1"/>
          </p:cNvSpPr>
          <p:nvPr/>
        </p:nvSpPr>
        <p:spPr bwMode="auto">
          <a:xfrm>
            <a:off x="5715000" y="3505201"/>
            <a:ext cx="414338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C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5383" name="Text Box 58"/>
          <p:cNvSpPr txBox="1">
            <a:spLocks noChangeArrowheads="1"/>
          </p:cNvSpPr>
          <p:nvPr/>
        </p:nvSpPr>
        <p:spPr bwMode="auto">
          <a:xfrm>
            <a:off x="7391400" y="3505201"/>
            <a:ext cx="414338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D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5384" name="Text Box 59"/>
          <p:cNvSpPr txBox="1">
            <a:spLocks noChangeArrowheads="1"/>
          </p:cNvSpPr>
          <p:nvPr/>
        </p:nvSpPr>
        <p:spPr bwMode="auto">
          <a:xfrm>
            <a:off x="9067801" y="35052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5385" name="Text Box 60"/>
          <p:cNvSpPr txBox="1">
            <a:spLocks noChangeArrowheads="1"/>
          </p:cNvSpPr>
          <p:nvPr/>
        </p:nvSpPr>
        <p:spPr bwMode="auto">
          <a:xfrm>
            <a:off x="5715001" y="5181601"/>
            <a:ext cx="379413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F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5386" name="Text Box 61"/>
          <p:cNvSpPr txBox="1">
            <a:spLocks noChangeArrowheads="1"/>
          </p:cNvSpPr>
          <p:nvPr/>
        </p:nvSpPr>
        <p:spPr bwMode="auto">
          <a:xfrm>
            <a:off x="7391401" y="5181601"/>
            <a:ext cx="430213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G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42078" name="Text Box 62"/>
          <p:cNvSpPr txBox="1">
            <a:spLocks noChangeArrowheads="1"/>
          </p:cNvSpPr>
          <p:nvPr/>
        </p:nvSpPr>
        <p:spPr bwMode="auto">
          <a:xfrm>
            <a:off x="5105401" y="18288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A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42079" name="Text Box 63"/>
          <p:cNvSpPr txBox="1">
            <a:spLocks noChangeArrowheads="1"/>
          </p:cNvSpPr>
          <p:nvPr/>
        </p:nvSpPr>
        <p:spPr bwMode="auto">
          <a:xfrm>
            <a:off x="5105401" y="12192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B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42080" name="Text Box 64"/>
          <p:cNvSpPr txBox="1">
            <a:spLocks noChangeArrowheads="1"/>
          </p:cNvSpPr>
          <p:nvPr/>
        </p:nvSpPr>
        <p:spPr bwMode="auto">
          <a:xfrm>
            <a:off x="5105400" y="4419601"/>
            <a:ext cx="414338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C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42081" name="Text Box 65"/>
          <p:cNvSpPr txBox="1">
            <a:spLocks noChangeArrowheads="1"/>
          </p:cNvSpPr>
          <p:nvPr/>
        </p:nvSpPr>
        <p:spPr bwMode="auto">
          <a:xfrm>
            <a:off x="5105400" y="5029201"/>
            <a:ext cx="414338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D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42082" name="Text Box 66"/>
          <p:cNvSpPr txBox="1">
            <a:spLocks noChangeArrowheads="1"/>
          </p:cNvSpPr>
          <p:nvPr/>
        </p:nvSpPr>
        <p:spPr bwMode="auto">
          <a:xfrm>
            <a:off x="5105401" y="30480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42083" name="Text Box 67"/>
          <p:cNvSpPr txBox="1">
            <a:spLocks noChangeArrowheads="1"/>
          </p:cNvSpPr>
          <p:nvPr/>
        </p:nvSpPr>
        <p:spPr bwMode="auto">
          <a:xfrm>
            <a:off x="5105401" y="2438401"/>
            <a:ext cx="379413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F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42084" name="Text Box 68"/>
          <p:cNvSpPr txBox="1">
            <a:spLocks noChangeArrowheads="1"/>
          </p:cNvSpPr>
          <p:nvPr/>
        </p:nvSpPr>
        <p:spPr bwMode="auto">
          <a:xfrm>
            <a:off x="5105401" y="5638801"/>
            <a:ext cx="430213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G</a:t>
            </a:r>
            <a:endParaRPr lang="fr-F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78" grpId="0" animBg="1" autoUpdateAnimBg="0"/>
      <p:bldP spid="342079" grpId="0" animBg="1" autoUpdateAnimBg="0"/>
      <p:bldP spid="342080" grpId="0" animBg="1" autoUpdateAnimBg="0"/>
      <p:bldP spid="342081" grpId="0" animBg="1" autoUpdateAnimBg="0"/>
      <p:bldP spid="342082" grpId="0" animBg="1" autoUpdateAnimBg="0"/>
      <p:bldP spid="342083" grpId="0" animBg="1" autoUpdateAnimBg="0"/>
      <p:bldP spid="34208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1524000" y="0"/>
            <a:ext cx="2592388" cy="45720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>
                <a:solidFill>
                  <a:schemeClr val="bg1"/>
                </a:solidFill>
              </a:rPr>
              <a:t>Las asignaturas 2</a:t>
            </a:r>
          </a:p>
        </p:txBody>
      </p:sp>
      <p:sp>
        <p:nvSpPr>
          <p:cNvPr id="16387" name="Rectangle 1027"/>
          <p:cNvSpPr>
            <a:spLocks noChangeArrowheads="1"/>
          </p:cNvSpPr>
          <p:nvPr/>
        </p:nvSpPr>
        <p:spPr bwMode="auto">
          <a:xfrm>
            <a:off x="1828800" y="43434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 m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ú</a:t>
            </a:r>
            <a:r>
              <a:rPr lang="en-GB" altLang="en-US">
                <a:solidFill>
                  <a:schemeClr val="bg1"/>
                </a:solidFill>
              </a:rPr>
              <a:t>sica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1828800" y="37338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 religi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ón</a:t>
            </a:r>
          </a:p>
        </p:txBody>
      </p:sp>
      <p:sp>
        <p:nvSpPr>
          <p:cNvPr id="16389" name="Rectangle 1029"/>
          <p:cNvSpPr>
            <a:spLocks noChangeArrowheads="1"/>
          </p:cNvSpPr>
          <p:nvPr/>
        </p:nvSpPr>
        <p:spPr bwMode="auto">
          <a:xfrm>
            <a:off x="1828800" y="19050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el lat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í</a:t>
            </a:r>
            <a:r>
              <a:rPr lang="en-GB" altLang="en-US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390" name="Rectangle 1030"/>
          <p:cNvSpPr>
            <a:spLocks noChangeArrowheads="1"/>
          </p:cNvSpPr>
          <p:nvPr/>
        </p:nvSpPr>
        <p:spPr bwMode="auto">
          <a:xfrm>
            <a:off x="1828800" y="6858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 inform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ática</a:t>
            </a:r>
          </a:p>
        </p:txBody>
      </p:sp>
      <p:sp>
        <p:nvSpPr>
          <p:cNvPr id="16391" name="Rectangle 1031"/>
          <p:cNvSpPr>
            <a:spLocks noChangeArrowheads="1"/>
          </p:cNvSpPr>
          <p:nvPr/>
        </p:nvSpPr>
        <p:spPr bwMode="auto">
          <a:xfrm>
            <a:off x="1828800" y="31242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 geograf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ía</a:t>
            </a:r>
          </a:p>
        </p:txBody>
      </p:sp>
      <p:sp>
        <p:nvSpPr>
          <p:cNvPr id="16392" name="Rectangle 1032"/>
          <p:cNvSpPr>
            <a:spLocks noChangeArrowheads="1"/>
          </p:cNvSpPr>
          <p:nvPr/>
        </p:nvSpPr>
        <p:spPr bwMode="auto">
          <a:xfrm>
            <a:off x="1828800" y="25146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 historia</a:t>
            </a:r>
          </a:p>
        </p:txBody>
      </p:sp>
      <p:sp>
        <p:nvSpPr>
          <p:cNvPr id="16393" name="Rectangle 1033"/>
          <p:cNvSpPr>
            <a:spLocks noChangeArrowheads="1"/>
          </p:cNvSpPr>
          <p:nvPr/>
        </p:nvSpPr>
        <p:spPr bwMode="auto">
          <a:xfrm>
            <a:off x="1828800" y="55626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las matem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á</a:t>
            </a:r>
            <a:r>
              <a:rPr lang="en-GB" altLang="en-US">
                <a:solidFill>
                  <a:schemeClr val="bg1"/>
                </a:solidFill>
              </a:rPr>
              <a:t>ticas</a:t>
            </a:r>
          </a:p>
        </p:txBody>
      </p:sp>
      <p:sp>
        <p:nvSpPr>
          <p:cNvPr id="16394" name="Rectangle 1034"/>
          <p:cNvSpPr>
            <a:spLocks noChangeArrowheads="1"/>
          </p:cNvSpPr>
          <p:nvPr/>
        </p:nvSpPr>
        <p:spPr bwMode="auto">
          <a:xfrm>
            <a:off x="1828800" y="12954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el dibujo</a:t>
            </a:r>
          </a:p>
        </p:txBody>
      </p:sp>
      <p:sp>
        <p:nvSpPr>
          <p:cNvPr id="16395" name="Rectangle 1035"/>
          <p:cNvSpPr>
            <a:spLocks noChangeArrowheads="1"/>
          </p:cNvSpPr>
          <p:nvPr/>
        </p:nvSpPr>
        <p:spPr bwMode="auto">
          <a:xfrm>
            <a:off x="1828800" y="4953001"/>
            <a:ext cx="3352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la educaci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ó</a:t>
            </a:r>
            <a:r>
              <a:rPr lang="en-GB" altLang="en-US">
                <a:solidFill>
                  <a:schemeClr val="bg1"/>
                </a:solidFill>
              </a:rPr>
              <a:t>n f</a:t>
            </a:r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ísica</a:t>
            </a:r>
          </a:p>
        </p:txBody>
      </p:sp>
      <p:sp>
        <p:nvSpPr>
          <p:cNvPr id="16396" name="Rectangle 1037"/>
          <p:cNvSpPr>
            <a:spLocks noChangeArrowheads="1"/>
          </p:cNvSpPr>
          <p:nvPr/>
        </p:nvSpPr>
        <p:spPr bwMode="auto">
          <a:xfrm>
            <a:off x="4038601" y="47626"/>
            <a:ext cx="492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2000">
                <a:solidFill>
                  <a:schemeClr val="bg1"/>
                </a:solidFill>
                <a:cs typeface="Arial" panose="020B0604020202020204" pitchFamily="34" charset="0"/>
              </a:rPr>
              <a:t>¿</a:t>
            </a:r>
            <a:r>
              <a:rPr lang="en-GB" altLang="en-US" sz="2000">
                <a:solidFill>
                  <a:schemeClr val="bg1"/>
                </a:solidFill>
              </a:rPr>
              <a:t>Qu</a:t>
            </a:r>
            <a:r>
              <a:rPr lang="en-GB" altLang="en-US" sz="2000">
                <a:solidFill>
                  <a:schemeClr val="bg1"/>
                </a:solidFill>
                <a:cs typeface="Arial" panose="020B0604020202020204" pitchFamily="34" charset="0"/>
              </a:rPr>
              <a:t>é asignaturas estudias en el instituto</a:t>
            </a:r>
            <a:r>
              <a:rPr lang="en-GB" altLang="en-US" sz="200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6397" name="Picture 1062" descr="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038600"/>
            <a:ext cx="1417638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063" descr="g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38600"/>
            <a:ext cx="1417638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064" descr="his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1417638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065" descr="i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514600"/>
            <a:ext cx="1417638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066" descr="lat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4600"/>
            <a:ext cx="1417638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067" descr="math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417638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068" descr="mus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90600"/>
            <a:ext cx="1417638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1069" descr="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90600"/>
            <a:ext cx="1417638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1070" descr="spo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1417638" cy="141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1071"/>
          <p:cNvSpPr txBox="1">
            <a:spLocks noChangeArrowheads="1"/>
          </p:cNvSpPr>
          <p:nvPr/>
        </p:nvSpPr>
        <p:spPr bwMode="auto">
          <a:xfrm>
            <a:off x="5938839" y="19812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A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6407" name="Text Box 1072"/>
          <p:cNvSpPr txBox="1">
            <a:spLocks noChangeArrowheads="1"/>
          </p:cNvSpPr>
          <p:nvPr/>
        </p:nvSpPr>
        <p:spPr bwMode="auto">
          <a:xfrm>
            <a:off x="7467601" y="19812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B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6408" name="Text Box 1073"/>
          <p:cNvSpPr txBox="1">
            <a:spLocks noChangeArrowheads="1"/>
          </p:cNvSpPr>
          <p:nvPr/>
        </p:nvSpPr>
        <p:spPr bwMode="auto">
          <a:xfrm>
            <a:off x="8983664" y="1981201"/>
            <a:ext cx="414337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C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6409" name="Text Box 1074"/>
          <p:cNvSpPr txBox="1">
            <a:spLocks noChangeArrowheads="1"/>
          </p:cNvSpPr>
          <p:nvPr/>
        </p:nvSpPr>
        <p:spPr bwMode="auto">
          <a:xfrm>
            <a:off x="5935664" y="3505201"/>
            <a:ext cx="414337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D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6410" name="Text Box 1075"/>
          <p:cNvSpPr txBox="1">
            <a:spLocks noChangeArrowheads="1"/>
          </p:cNvSpPr>
          <p:nvPr/>
        </p:nvSpPr>
        <p:spPr bwMode="auto">
          <a:xfrm>
            <a:off x="7467601" y="35052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6411" name="Text Box 1076"/>
          <p:cNvSpPr txBox="1">
            <a:spLocks noChangeArrowheads="1"/>
          </p:cNvSpPr>
          <p:nvPr/>
        </p:nvSpPr>
        <p:spPr bwMode="auto">
          <a:xfrm>
            <a:off x="8999538" y="3505201"/>
            <a:ext cx="379412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F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6412" name="Text Box 1077"/>
          <p:cNvSpPr txBox="1">
            <a:spLocks noChangeArrowheads="1"/>
          </p:cNvSpPr>
          <p:nvPr/>
        </p:nvSpPr>
        <p:spPr bwMode="auto">
          <a:xfrm>
            <a:off x="5927726" y="5029201"/>
            <a:ext cx="430213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G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6413" name="Text Box 1078"/>
          <p:cNvSpPr txBox="1">
            <a:spLocks noChangeArrowheads="1"/>
          </p:cNvSpPr>
          <p:nvPr/>
        </p:nvSpPr>
        <p:spPr bwMode="auto">
          <a:xfrm>
            <a:off x="7459664" y="5029201"/>
            <a:ext cx="414337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H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16414" name="Text Box 1079"/>
          <p:cNvSpPr txBox="1">
            <a:spLocks noChangeArrowheads="1"/>
          </p:cNvSpPr>
          <p:nvPr/>
        </p:nvSpPr>
        <p:spPr bwMode="auto">
          <a:xfrm>
            <a:off x="8991601" y="5029201"/>
            <a:ext cx="277813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I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68696" name="Text Box 1080"/>
          <p:cNvSpPr txBox="1">
            <a:spLocks noChangeArrowheads="1"/>
          </p:cNvSpPr>
          <p:nvPr/>
        </p:nvSpPr>
        <p:spPr bwMode="auto">
          <a:xfrm>
            <a:off x="5257801" y="49530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A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68697" name="Text Box 1081"/>
          <p:cNvSpPr txBox="1">
            <a:spLocks noChangeArrowheads="1"/>
          </p:cNvSpPr>
          <p:nvPr/>
        </p:nvSpPr>
        <p:spPr bwMode="auto">
          <a:xfrm>
            <a:off x="5257801" y="37338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B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68698" name="Text Box 1082"/>
          <p:cNvSpPr txBox="1">
            <a:spLocks noChangeArrowheads="1"/>
          </p:cNvSpPr>
          <p:nvPr/>
        </p:nvSpPr>
        <p:spPr bwMode="auto">
          <a:xfrm>
            <a:off x="5257800" y="4343401"/>
            <a:ext cx="414338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C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68699" name="Text Box 1083"/>
          <p:cNvSpPr txBox="1">
            <a:spLocks noChangeArrowheads="1"/>
          </p:cNvSpPr>
          <p:nvPr/>
        </p:nvSpPr>
        <p:spPr bwMode="auto">
          <a:xfrm>
            <a:off x="5257800" y="5562601"/>
            <a:ext cx="414338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D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68700" name="Text Box 1084"/>
          <p:cNvSpPr txBox="1">
            <a:spLocks noChangeArrowheads="1"/>
          </p:cNvSpPr>
          <p:nvPr/>
        </p:nvSpPr>
        <p:spPr bwMode="auto">
          <a:xfrm>
            <a:off x="5257801" y="1905001"/>
            <a:ext cx="396875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E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68701" name="Text Box 1085"/>
          <p:cNvSpPr txBox="1">
            <a:spLocks noChangeArrowheads="1"/>
          </p:cNvSpPr>
          <p:nvPr/>
        </p:nvSpPr>
        <p:spPr bwMode="auto">
          <a:xfrm>
            <a:off x="5257801" y="685801"/>
            <a:ext cx="379413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F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68702" name="Text Box 1086"/>
          <p:cNvSpPr txBox="1">
            <a:spLocks noChangeArrowheads="1"/>
          </p:cNvSpPr>
          <p:nvPr/>
        </p:nvSpPr>
        <p:spPr bwMode="auto">
          <a:xfrm>
            <a:off x="5257801" y="2514601"/>
            <a:ext cx="430213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G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68703" name="Text Box 1087"/>
          <p:cNvSpPr txBox="1">
            <a:spLocks noChangeArrowheads="1"/>
          </p:cNvSpPr>
          <p:nvPr/>
        </p:nvSpPr>
        <p:spPr bwMode="auto">
          <a:xfrm>
            <a:off x="5257800" y="3124201"/>
            <a:ext cx="414338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H</a:t>
            </a:r>
            <a:endParaRPr lang="fr-FR" altLang="en-US">
              <a:solidFill>
                <a:schemeClr val="bg1"/>
              </a:solidFill>
            </a:endParaRPr>
          </a:p>
        </p:txBody>
      </p:sp>
      <p:sp>
        <p:nvSpPr>
          <p:cNvPr id="368704" name="Text Box 1088"/>
          <p:cNvSpPr txBox="1">
            <a:spLocks noChangeArrowheads="1"/>
          </p:cNvSpPr>
          <p:nvPr/>
        </p:nvSpPr>
        <p:spPr bwMode="auto">
          <a:xfrm>
            <a:off x="5257800" y="1295401"/>
            <a:ext cx="381000" cy="466725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I</a:t>
            </a:r>
            <a:endParaRPr lang="fr-F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6" grpId="0" animBg="1" autoUpdateAnimBg="0"/>
      <p:bldP spid="368697" grpId="0" animBg="1" autoUpdateAnimBg="0"/>
      <p:bldP spid="368698" grpId="0" animBg="1" autoUpdateAnimBg="0"/>
      <p:bldP spid="368699" grpId="0" animBg="1" autoUpdateAnimBg="0"/>
      <p:bldP spid="368700" grpId="0" animBg="1" autoUpdateAnimBg="0"/>
      <p:bldP spid="368701" grpId="0" animBg="1" autoUpdateAnimBg="0"/>
      <p:bldP spid="368702" grpId="0" animBg="1" autoUpdateAnimBg="0"/>
      <p:bldP spid="368703" grpId="0" animBg="1" autoUpdateAnimBg="0"/>
      <p:bldP spid="36870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114800" y="0"/>
            <a:ext cx="350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¿</a:t>
            </a:r>
            <a:r>
              <a:rPr lang="en-GB" altLang="en-US">
                <a:solidFill>
                  <a:schemeClr val="bg1"/>
                </a:solidFill>
              </a:rPr>
              <a:t>Es positivo o negativo?</a:t>
            </a:r>
          </a:p>
        </p:txBody>
      </p:sp>
      <p:sp>
        <p:nvSpPr>
          <p:cNvPr id="19459" name="Rectangle 19"/>
          <p:cNvSpPr>
            <a:spLocks noChangeArrowheads="1"/>
          </p:cNvSpPr>
          <p:nvPr/>
        </p:nvSpPr>
        <p:spPr bwMode="auto">
          <a:xfrm>
            <a:off x="1524000" y="0"/>
            <a:ext cx="2941831" cy="461665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dirty="0" err="1" smtClean="0">
                <a:solidFill>
                  <a:schemeClr val="bg1"/>
                </a:solidFill>
              </a:rPr>
              <a:t>Positivo</a:t>
            </a:r>
            <a:r>
              <a:rPr lang="en-GB" altLang="en-US" dirty="0" smtClean="0">
                <a:solidFill>
                  <a:schemeClr val="bg1"/>
                </a:solidFill>
              </a:rPr>
              <a:t> o </a:t>
            </a:r>
            <a:r>
              <a:rPr lang="en-GB" altLang="en-US" dirty="0" err="1" smtClean="0">
                <a:solidFill>
                  <a:schemeClr val="bg1"/>
                </a:solidFill>
              </a:rPr>
              <a:t>negativo</a:t>
            </a:r>
            <a:r>
              <a:rPr lang="en-GB" altLang="en-US" dirty="0" smtClean="0">
                <a:solidFill>
                  <a:schemeClr val="bg1"/>
                </a:solidFill>
              </a:rPr>
              <a:t>?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9460" name="Rectangle 20"/>
          <p:cNvSpPr>
            <a:spLocks noChangeArrowheads="1"/>
          </p:cNvSpPr>
          <p:nvPr/>
        </p:nvSpPr>
        <p:spPr bwMode="auto">
          <a:xfrm>
            <a:off x="2133600" y="4724400"/>
            <a:ext cx="2362200" cy="711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Soy fuerte en ciencias.</a:t>
            </a:r>
            <a:endParaRPr lang="fr-FR" altLang="en-US" sz="2000">
              <a:solidFill>
                <a:schemeClr val="bg1"/>
              </a:solidFill>
            </a:endParaRPr>
          </a:p>
        </p:txBody>
      </p:sp>
      <p:sp>
        <p:nvSpPr>
          <p:cNvPr id="19461" name="Rectangle 21"/>
          <p:cNvSpPr>
            <a:spLocks noChangeArrowheads="1"/>
          </p:cNvSpPr>
          <p:nvPr/>
        </p:nvSpPr>
        <p:spPr bwMode="auto">
          <a:xfrm>
            <a:off x="5181600" y="5029200"/>
            <a:ext cx="2374900" cy="1016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El profesor de Ingl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és es muy simpático.</a:t>
            </a:r>
          </a:p>
        </p:txBody>
      </p:sp>
      <p:sp>
        <p:nvSpPr>
          <p:cNvPr id="19462" name="Rectangle 22"/>
          <p:cNvSpPr>
            <a:spLocks noChangeArrowheads="1"/>
          </p:cNvSpPr>
          <p:nvPr/>
        </p:nvSpPr>
        <p:spPr bwMode="auto">
          <a:xfrm>
            <a:off x="1752600" y="3505200"/>
            <a:ext cx="2362200" cy="711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El espa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ño</a:t>
            </a:r>
            <a:r>
              <a:rPr lang="en-US" altLang="en-US" sz="2000">
                <a:solidFill>
                  <a:schemeClr val="bg1"/>
                </a:solidFill>
              </a:rPr>
              <a:t>l es muy divertido.</a:t>
            </a:r>
            <a:endParaRPr lang="fr-FR" altLang="en-US" sz="2000">
              <a:solidFill>
                <a:schemeClr val="bg1"/>
              </a:solidFill>
            </a:endParaRPr>
          </a:p>
        </p:txBody>
      </p:sp>
      <p:sp>
        <p:nvSpPr>
          <p:cNvPr id="19463" name="Rectangle 23"/>
          <p:cNvSpPr>
            <a:spLocks noChangeArrowheads="1"/>
          </p:cNvSpPr>
          <p:nvPr/>
        </p:nvSpPr>
        <p:spPr bwMode="auto">
          <a:xfrm>
            <a:off x="4876800" y="3581400"/>
            <a:ext cx="2362200" cy="1016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El dibujo es mi asignatura preferida.  Es f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ácil.</a:t>
            </a:r>
          </a:p>
        </p:txBody>
      </p:sp>
      <p:sp>
        <p:nvSpPr>
          <p:cNvPr id="19464" name="Rectangle 24"/>
          <p:cNvSpPr>
            <a:spLocks noChangeArrowheads="1"/>
          </p:cNvSpPr>
          <p:nvPr/>
        </p:nvSpPr>
        <p:spPr bwMode="auto">
          <a:xfrm>
            <a:off x="8077200" y="3124200"/>
            <a:ext cx="2362200" cy="711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¡</a:t>
            </a:r>
            <a:r>
              <a:rPr lang="en-US" altLang="en-US" sz="2000">
                <a:solidFill>
                  <a:schemeClr val="bg1"/>
                </a:solidFill>
              </a:rPr>
              <a:t>No comprendo la historia!</a:t>
            </a:r>
          </a:p>
        </p:txBody>
      </p:sp>
      <p:sp>
        <p:nvSpPr>
          <p:cNvPr id="19465" name="Rectangle 25"/>
          <p:cNvSpPr>
            <a:spLocks noChangeArrowheads="1"/>
          </p:cNvSpPr>
          <p:nvPr/>
        </p:nvSpPr>
        <p:spPr bwMode="auto">
          <a:xfrm>
            <a:off x="5334000" y="2133600"/>
            <a:ext cx="2362200" cy="1016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 No me gusta el alem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án.  Es demasiado difícil.</a:t>
            </a:r>
          </a:p>
        </p:txBody>
      </p:sp>
      <p:sp>
        <p:nvSpPr>
          <p:cNvPr id="19466" name="Rectangle 26"/>
          <p:cNvSpPr>
            <a:spLocks noChangeArrowheads="1"/>
          </p:cNvSpPr>
          <p:nvPr/>
        </p:nvSpPr>
        <p:spPr bwMode="auto">
          <a:xfrm>
            <a:off x="7924800" y="4343400"/>
            <a:ext cx="2362200" cy="1016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Estoy muy  flojo/a en qu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ímica.  Es complicada</a:t>
            </a:r>
            <a:r>
              <a:rPr lang="en-US" altLang="en-US" sz="20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467" name="Rectangle 27"/>
          <p:cNvSpPr>
            <a:spLocks noChangeArrowheads="1"/>
          </p:cNvSpPr>
          <p:nvPr/>
        </p:nvSpPr>
        <p:spPr bwMode="auto">
          <a:xfrm>
            <a:off x="2438400" y="2362200"/>
            <a:ext cx="2362200" cy="711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¡Soy fatal</a:t>
            </a:r>
            <a:r>
              <a:rPr lang="en-US" altLang="en-US" sz="2000">
                <a:solidFill>
                  <a:schemeClr val="bg1"/>
                </a:solidFill>
              </a:rPr>
              <a:t> en mates!</a:t>
            </a:r>
            <a:endParaRPr lang="fr-FR" altLang="en-US" sz="2000">
              <a:solidFill>
                <a:schemeClr val="bg1"/>
              </a:solidFill>
            </a:endParaRPr>
          </a:p>
        </p:txBody>
      </p:sp>
      <p:sp>
        <p:nvSpPr>
          <p:cNvPr id="19468" name="Rectangle 28"/>
          <p:cNvSpPr>
            <a:spLocks noChangeArrowheads="1"/>
          </p:cNvSpPr>
          <p:nvPr/>
        </p:nvSpPr>
        <p:spPr bwMode="auto">
          <a:xfrm>
            <a:off x="1981200" y="1219200"/>
            <a:ext cx="2362200" cy="711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¡N</a:t>
            </a:r>
            <a:r>
              <a:rPr lang="en-US" altLang="en-US" sz="2000">
                <a:solidFill>
                  <a:schemeClr val="bg1"/>
                </a:solidFill>
              </a:rPr>
              <a:t>o hago muy bien en franc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és</a:t>
            </a:r>
            <a:r>
              <a:rPr lang="en-US" altLang="en-US" sz="2000">
                <a:solidFill>
                  <a:schemeClr val="bg1"/>
                </a:solidFill>
              </a:rPr>
              <a:t>!</a:t>
            </a:r>
            <a:endParaRPr lang="fr-FR" altLang="en-US" sz="2000">
              <a:solidFill>
                <a:schemeClr val="bg1"/>
              </a:solidFill>
            </a:endParaRPr>
          </a:p>
        </p:txBody>
      </p:sp>
      <p:sp>
        <p:nvSpPr>
          <p:cNvPr id="19469" name="Rectangle 29"/>
          <p:cNvSpPr>
            <a:spLocks noChangeArrowheads="1"/>
          </p:cNvSpPr>
          <p:nvPr/>
        </p:nvSpPr>
        <p:spPr bwMode="auto">
          <a:xfrm>
            <a:off x="8077200" y="1752600"/>
            <a:ext cx="2362200" cy="711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No me gusta nada la inform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ática.</a:t>
            </a:r>
            <a:endParaRPr lang="fr-FR" altLang="en-US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470" name="Rectangle 30"/>
          <p:cNvSpPr>
            <a:spLocks noChangeArrowheads="1"/>
          </p:cNvSpPr>
          <p:nvPr/>
        </p:nvSpPr>
        <p:spPr bwMode="auto">
          <a:xfrm>
            <a:off x="5257800" y="1066800"/>
            <a:ext cx="2362200" cy="711200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Odio las clases de f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ísica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49228" name="Group 44"/>
          <p:cNvGrpSpPr>
            <a:grpSpLocks/>
          </p:cNvGrpSpPr>
          <p:nvPr/>
        </p:nvGrpSpPr>
        <p:grpSpPr bwMode="auto">
          <a:xfrm>
            <a:off x="1524000" y="914400"/>
            <a:ext cx="9144000" cy="5562600"/>
            <a:chOff x="0" y="576"/>
            <a:chExt cx="5760" cy="3504"/>
          </a:xfrm>
        </p:grpSpPr>
        <p:sp>
          <p:nvSpPr>
            <p:cNvPr id="19485" name="Rectangle 31"/>
            <p:cNvSpPr>
              <a:spLocks noChangeArrowheads="1"/>
            </p:cNvSpPr>
            <p:nvPr/>
          </p:nvSpPr>
          <p:spPr bwMode="auto">
            <a:xfrm>
              <a:off x="0" y="576"/>
              <a:ext cx="2208" cy="35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6" name="Rectangle 32"/>
            <p:cNvSpPr>
              <a:spLocks noChangeArrowheads="1"/>
            </p:cNvSpPr>
            <p:nvPr/>
          </p:nvSpPr>
          <p:spPr bwMode="auto">
            <a:xfrm>
              <a:off x="2208" y="576"/>
              <a:ext cx="3552" cy="350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7" name="Text Box 17"/>
            <p:cNvSpPr txBox="1">
              <a:spLocks noChangeArrowheads="1"/>
            </p:cNvSpPr>
            <p:nvPr/>
          </p:nvSpPr>
          <p:spPr bwMode="auto">
            <a:xfrm>
              <a:off x="384" y="816"/>
              <a:ext cx="1488" cy="333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2800">
                  <a:solidFill>
                    <a:schemeClr val="bg1"/>
                  </a:solidFill>
                </a:rPr>
                <a:t>Es  positivo </a:t>
              </a:r>
            </a:p>
          </p:txBody>
        </p:sp>
        <p:sp>
          <p:nvSpPr>
            <p:cNvPr id="19488" name="Text Box 18"/>
            <p:cNvSpPr txBox="1">
              <a:spLocks noChangeArrowheads="1"/>
            </p:cNvSpPr>
            <p:nvPr/>
          </p:nvSpPr>
          <p:spPr bwMode="auto">
            <a:xfrm>
              <a:off x="3216" y="816"/>
              <a:ext cx="1488" cy="33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2800">
                  <a:solidFill>
                    <a:schemeClr val="bg1"/>
                  </a:solidFill>
                </a:rPr>
                <a:t>Es negativo </a:t>
              </a:r>
            </a:p>
          </p:txBody>
        </p:sp>
      </p:grpSp>
      <p:grpSp>
        <p:nvGrpSpPr>
          <p:cNvPr id="349229" name="Group 45"/>
          <p:cNvGrpSpPr>
            <a:grpSpLocks/>
          </p:cNvGrpSpPr>
          <p:nvPr/>
        </p:nvGrpSpPr>
        <p:grpSpPr bwMode="auto">
          <a:xfrm>
            <a:off x="2133600" y="1981200"/>
            <a:ext cx="2374900" cy="3835400"/>
            <a:chOff x="384" y="1248"/>
            <a:chExt cx="1496" cy="2416"/>
          </a:xfrm>
        </p:grpSpPr>
        <p:sp>
          <p:nvSpPr>
            <p:cNvPr id="19481" name="Rectangle 33"/>
            <p:cNvSpPr>
              <a:spLocks noChangeArrowheads="1"/>
            </p:cNvSpPr>
            <p:nvPr/>
          </p:nvSpPr>
          <p:spPr bwMode="auto">
            <a:xfrm>
              <a:off x="384" y="3216"/>
              <a:ext cx="1488" cy="4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</a:rPr>
                <a:t>Soy fuerte en ciencias.</a:t>
              </a:r>
              <a:endParaRPr lang="fr-FR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9482" name="Rectangle 34"/>
            <p:cNvSpPr>
              <a:spLocks noChangeArrowheads="1"/>
            </p:cNvSpPr>
            <p:nvPr/>
          </p:nvSpPr>
          <p:spPr bwMode="auto">
            <a:xfrm>
              <a:off x="384" y="2496"/>
              <a:ext cx="1496" cy="6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</a:rPr>
                <a:t>El profesor de Ingl</a:t>
              </a: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és es muy simpático.</a:t>
              </a:r>
            </a:p>
          </p:txBody>
        </p:sp>
        <p:sp>
          <p:nvSpPr>
            <p:cNvPr id="19483" name="Rectangle 35"/>
            <p:cNvSpPr>
              <a:spLocks noChangeArrowheads="1"/>
            </p:cNvSpPr>
            <p:nvPr/>
          </p:nvSpPr>
          <p:spPr bwMode="auto">
            <a:xfrm>
              <a:off x="384" y="1968"/>
              <a:ext cx="1488" cy="4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</a:rPr>
                <a:t>El espa</a:t>
              </a: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ño</a:t>
              </a:r>
              <a:r>
                <a:rPr lang="en-US" altLang="en-US" sz="2000">
                  <a:solidFill>
                    <a:schemeClr val="bg1"/>
                  </a:solidFill>
                </a:rPr>
                <a:t>l es muy divertido.</a:t>
              </a:r>
              <a:endParaRPr lang="fr-FR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9484" name="Rectangle 36"/>
            <p:cNvSpPr>
              <a:spLocks noChangeArrowheads="1"/>
            </p:cNvSpPr>
            <p:nvPr/>
          </p:nvSpPr>
          <p:spPr bwMode="auto">
            <a:xfrm>
              <a:off x="384" y="1248"/>
              <a:ext cx="1488" cy="6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</a:rPr>
                <a:t>El dibujo es mi asignatura preferida.  Es f</a:t>
              </a: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ácil.</a:t>
              </a:r>
            </a:p>
          </p:txBody>
        </p:sp>
      </p:grpSp>
      <p:grpSp>
        <p:nvGrpSpPr>
          <p:cNvPr id="349230" name="Group 46"/>
          <p:cNvGrpSpPr>
            <a:grpSpLocks/>
          </p:cNvGrpSpPr>
          <p:nvPr/>
        </p:nvGrpSpPr>
        <p:grpSpPr bwMode="auto">
          <a:xfrm>
            <a:off x="5410200" y="1981200"/>
            <a:ext cx="4953000" cy="3225800"/>
            <a:chOff x="2448" y="1248"/>
            <a:chExt cx="3120" cy="2032"/>
          </a:xfrm>
        </p:grpSpPr>
        <p:sp>
          <p:nvSpPr>
            <p:cNvPr id="19474" name="Rectangle 37"/>
            <p:cNvSpPr>
              <a:spLocks noChangeArrowheads="1"/>
            </p:cNvSpPr>
            <p:nvPr/>
          </p:nvSpPr>
          <p:spPr bwMode="auto">
            <a:xfrm>
              <a:off x="4080" y="2832"/>
              <a:ext cx="1488" cy="44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¡</a:t>
              </a:r>
              <a:r>
                <a:rPr lang="en-US" altLang="en-US" sz="2000">
                  <a:solidFill>
                    <a:schemeClr val="bg1"/>
                  </a:solidFill>
                </a:rPr>
                <a:t>No comprendo la historia!</a:t>
              </a:r>
            </a:p>
          </p:txBody>
        </p:sp>
        <p:sp>
          <p:nvSpPr>
            <p:cNvPr id="19475" name="Rectangle 38"/>
            <p:cNvSpPr>
              <a:spLocks noChangeArrowheads="1"/>
            </p:cNvSpPr>
            <p:nvPr/>
          </p:nvSpPr>
          <p:spPr bwMode="auto">
            <a:xfrm>
              <a:off x="2448" y="1776"/>
              <a:ext cx="1488" cy="640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</a:rPr>
                <a:t> No me gusta el alem</a:t>
              </a: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án.  Es demasiado difícil.</a:t>
              </a:r>
            </a:p>
          </p:txBody>
        </p:sp>
        <p:sp>
          <p:nvSpPr>
            <p:cNvPr id="19476" name="Rectangle 39"/>
            <p:cNvSpPr>
              <a:spLocks noChangeArrowheads="1"/>
            </p:cNvSpPr>
            <p:nvPr/>
          </p:nvSpPr>
          <p:spPr bwMode="auto">
            <a:xfrm>
              <a:off x="2448" y="2496"/>
              <a:ext cx="1488" cy="640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</a:rPr>
                <a:t>Estoy muy  flojo/a en qu</a:t>
              </a: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ímica.  Es complicada</a:t>
              </a:r>
              <a:r>
                <a:rPr lang="en-US" altLang="en-US" sz="200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9477" name="Rectangle 40"/>
            <p:cNvSpPr>
              <a:spLocks noChangeArrowheads="1"/>
            </p:cNvSpPr>
            <p:nvPr/>
          </p:nvSpPr>
          <p:spPr bwMode="auto">
            <a:xfrm>
              <a:off x="4080" y="2304"/>
              <a:ext cx="1488" cy="256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¡Soy fatal</a:t>
              </a:r>
              <a:r>
                <a:rPr lang="en-US" altLang="en-US" sz="2000">
                  <a:solidFill>
                    <a:schemeClr val="bg1"/>
                  </a:solidFill>
                </a:rPr>
                <a:t> en mate!</a:t>
              </a:r>
              <a:endParaRPr lang="fr-FR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9478" name="Rectangle 41"/>
            <p:cNvSpPr>
              <a:spLocks noChangeArrowheads="1"/>
            </p:cNvSpPr>
            <p:nvPr/>
          </p:nvSpPr>
          <p:spPr bwMode="auto">
            <a:xfrm>
              <a:off x="4080" y="1248"/>
              <a:ext cx="1488" cy="44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¡N</a:t>
              </a:r>
              <a:r>
                <a:rPr lang="en-US" altLang="en-US" sz="2000">
                  <a:solidFill>
                    <a:schemeClr val="bg1"/>
                  </a:solidFill>
                </a:rPr>
                <a:t>o lo hago muy bien en franc</a:t>
              </a: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és</a:t>
              </a:r>
              <a:r>
                <a:rPr lang="en-US" altLang="en-US" sz="2000">
                  <a:solidFill>
                    <a:schemeClr val="bg1"/>
                  </a:solidFill>
                </a:rPr>
                <a:t>!</a:t>
              </a:r>
              <a:endParaRPr lang="fr-FR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9479" name="Rectangle 42"/>
            <p:cNvSpPr>
              <a:spLocks noChangeArrowheads="1"/>
            </p:cNvSpPr>
            <p:nvPr/>
          </p:nvSpPr>
          <p:spPr bwMode="auto">
            <a:xfrm>
              <a:off x="4080" y="1776"/>
              <a:ext cx="1488" cy="44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</a:rPr>
                <a:t>No me gusta nada la inform</a:t>
              </a: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ática.</a:t>
              </a:r>
              <a:endParaRPr lang="fr-FR" altLang="en-US" sz="20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80" name="Rectangle 43"/>
            <p:cNvSpPr>
              <a:spLocks noChangeArrowheads="1"/>
            </p:cNvSpPr>
            <p:nvPr/>
          </p:nvSpPr>
          <p:spPr bwMode="auto">
            <a:xfrm>
              <a:off x="2448" y="1248"/>
              <a:ext cx="1488" cy="44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</a:rPr>
                <a:t>Odio las clases de f</a:t>
              </a:r>
              <a:r>
                <a:rPr lang="en-US" altLang="en-US" sz="2000">
                  <a:solidFill>
                    <a:schemeClr val="bg1"/>
                  </a:solidFill>
                  <a:cs typeface="Arial" panose="020B0604020202020204" pitchFamily="34" charset="0"/>
                </a:rPr>
                <a:t>ísica</a:t>
              </a:r>
              <a:r>
                <a:rPr lang="en-US" altLang="en-US" sz="200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9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284</Words>
  <Application>Microsoft Office PowerPoint</Application>
  <PresentationFormat>Widescreen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Antony Rozmarynowski</dc:creator>
  <cp:lastModifiedBy>Antony Rozmarynowski</cp:lastModifiedBy>
  <cp:revision>7</cp:revision>
  <dcterms:created xsi:type="dcterms:W3CDTF">2020-10-06T11:19:11Z</dcterms:created>
  <dcterms:modified xsi:type="dcterms:W3CDTF">2020-10-07T10:29:02Z</dcterms:modified>
</cp:coreProperties>
</file>