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C6A8-8EE8-44CA-9E3F-E22012C884C6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C47-DA82-4596-842C-A56ACF4D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03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C6A8-8EE8-44CA-9E3F-E22012C884C6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C47-DA82-4596-842C-A56ACF4D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0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C6A8-8EE8-44CA-9E3F-E22012C884C6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C47-DA82-4596-842C-A56ACF4D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2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C6A8-8EE8-44CA-9E3F-E22012C884C6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C47-DA82-4596-842C-A56ACF4D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C6A8-8EE8-44CA-9E3F-E22012C884C6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C47-DA82-4596-842C-A56ACF4D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0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C6A8-8EE8-44CA-9E3F-E22012C884C6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C47-DA82-4596-842C-A56ACF4D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1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C6A8-8EE8-44CA-9E3F-E22012C884C6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C47-DA82-4596-842C-A56ACF4D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5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C6A8-8EE8-44CA-9E3F-E22012C884C6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C47-DA82-4596-842C-A56ACF4D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1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C6A8-8EE8-44CA-9E3F-E22012C884C6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C47-DA82-4596-842C-A56ACF4D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C6A8-8EE8-44CA-9E3F-E22012C884C6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C47-DA82-4596-842C-A56ACF4D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7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C6A8-8EE8-44CA-9E3F-E22012C884C6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88C47-DA82-4596-842C-A56ACF4D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9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C6A8-8EE8-44CA-9E3F-E22012C884C6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8C47-DA82-4596-842C-A56ACF4D0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12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Do Now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-558800"/>
            <a:ext cx="6143625" cy="83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9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7" y="0"/>
            <a:ext cx="6181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Do Now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Antony Rozmarynowski</dc:creator>
  <cp:lastModifiedBy>Antony Rozmarynowski</cp:lastModifiedBy>
  <cp:revision>7</cp:revision>
  <dcterms:created xsi:type="dcterms:W3CDTF">2020-09-30T15:56:20Z</dcterms:created>
  <dcterms:modified xsi:type="dcterms:W3CDTF">2020-09-30T16:23:10Z</dcterms:modified>
</cp:coreProperties>
</file>